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6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11" r:id="rId19"/>
    <p:sldId id="276" r:id="rId20"/>
    <p:sldId id="299" r:id="rId21"/>
    <p:sldId id="300" r:id="rId22"/>
    <p:sldId id="301" r:id="rId23"/>
    <p:sldId id="298" r:id="rId24"/>
    <p:sldId id="277" r:id="rId25"/>
    <p:sldId id="302" r:id="rId26"/>
    <p:sldId id="303" r:id="rId27"/>
    <p:sldId id="304" r:id="rId28"/>
    <p:sldId id="305" r:id="rId29"/>
    <p:sldId id="279" r:id="rId30"/>
    <p:sldId id="280" r:id="rId31"/>
    <p:sldId id="306" r:id="rId32"/>
    <p:sldId id="307" r:id="rId33"/>
    <p:sldId id="308" r:id="rId34"/>
    <p:sldId id="309" r:id="rId35"/>
    <p:sldId id="310" r:id="rId36"/>
    <p:sldId id="273" r:id="rId37"/>
    <p:sldId id="312" r:id="rId38"/>
    <p:sldId id="313" r:id="rId39"/>
    <p:sldId id="314" r:id="rId40"/>
    <p:sldId id="315" r:id="rId41"/>
    <p:sldId id="316" r:id="rId42"/>
    <p:sldId id="317" r:id="rId43"/>
    <p:sldId id="282" r:id="rId44"/>
    <p:sldId id="283" r:id="rId45"/>
    <p:sldId id="284" r:id="rId46"/>
    <p:sldId id="285" r:id="rId47"/>
    <p:sldId id="286" r:id="rId48"/>
    <p:sldId id="287" r:id="rId49"/>
    <p:sldId id="322" r:id="rId50"/>
    <p:sldId id="319" r:id="rId51"/>
    <p:sldId id="326" r:id="rId52"/>
    <p:sldId id="328" r:id="rId53"/>
    <p:sldId id="327" r:id="rId54"/>
    <p:sldId id="329" r:id="rId55"/>
    <p:sldId id="332" r:id="rId56"/>
    <p:sldId id="330" r:id="rId57"/>
    <p:sldId id="331" r:id="rId58"/>
    <p:sldId id="333" r:id="rId59"/>
    <p:sldId id="321" r:id="rId60"/>
    <p:sldId id="334" r:id="rId61"/>
    <p:sldId id="337" r:id="rId62"/>
    <p:sldId id="338" r:id="rId63"/>
    <p:sldId id="335" r:id="rId64"/>
    <p:sldId id="339" r:id="rId65"/>
    <p:sldId id="342" r:id="rId66"/>
    <p:sldId id="340" r:id="rId67"/>
    <p:sldId id="341" r:id="rId68"/>
    <p:sldId id="343" r:id="rId69"/>
    <p:sldId id="318" r:id="rId70"/>
    <p:sldId id="344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45" r:id="rId87"/>
    <p:sldId id="362" r:id="rId88"/>
    <p:sldId id="336" r:id="rId89"/>
    <p:sldId id="324" r:id="rId90"/>
    <p:sldId id="291" r:id="rId91"/>
    <p:sldId id="292" r:id="rId92"/>
    <p:sldId id="293" r:id="rId93"/>
    <p:sldId id="294" r:id="rId94"/>
    <p:sldId id="295" r:id="rId95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97"/>
      <p:bold r:id="rId98"/>
      <p:italic r:id="rId99"/>
      <p:boldItalic r:id="rId100"/>
    </p:embeddedFont>
    <p:embeddedFont>
      <p:font typeface="IBM Plex Serif" panose="02060503050406000203" pitchFamily="18" charset="0"/>
      <p:regular r:id="rId101"/>
      <p:bold r:id="rId102"/>
      <p:italic r:id="rId103"/>
      <p:boldItalic r:id="rId104"/>
    </p:embeddedFont>
    <p:embeddedFont>
      <p:font typeface="IBM Plex Serif Medium" panose="02060603050406000203" pitchFamily="18" charset="0"/>
      <p:regular r:id="rId105"/>
      <p:bold r:id="rId106"/>
      <p:italic r:id="rId107"/>
      <p:boldItalic r:id="rId108"/>
    </p:embeddedFont>
    <p:embeddedFont>
      <p:font typeface="IBM Plex Serif SemiBold" panose="02060703050406000203" pitchFamily="18" charset="0"/>
      <p:regular r:id="rId109"/>
      <p:bold r:id="rId110"/>
      <p:italic r:id="rId111"/>
      <p:boldItalic r:id="rId112"/>
    </p:embeddedFont>
    <p:embeddedFont>
      <p:font typeface="Merriweather" panose="00000500000000000000" pitchFamily="2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F65A-E82D-4F5C-AA69-B5783E5377FE}" v="458" dt="2023-01-24T02:08:42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43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6.fntdata"/><Relationship Id="rId16" Type="http://schemas.openxmlformats.org/officeDocument/2006/relationships/slide" Target="slides/slide15.xml"/><Relationship Id="rId107" Type="http://schemas.openxmlformats.org/officeDocument/2006/relationships/font" Target="fonts/font1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7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8.fntdata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4.fntdata"/><Relationship Id="rId115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Leitão" userId="4cc93afe0794efcc" providerId="LiveId" clId="{02BFF65A-E82D-4F5C-AA69-B5783E5377FE}"/>
    <pc:docChg chg="undo redo custSel addSld delSld modSld sldOrd">
      <pc:chgData name="Gabriel Leitão" userId="4cc93afe0794efcc" providerId="LiveId" clId="{02BFF65A-E82D-4F5C-AA69-B5783E5377FE}" dt="2023-01-24T02:09:40.380" v="5571" actId="1076"/>
      <pc:docMkLst>
        <pc:docMk/>
      </pc:docMkLst>
      <pc:sldChg chg="addSp delSp modSp mod">
        <pc:chgData name="Gabriel Leitão" userId="4cc93afe0794efcc" providerId="LiveId" clId="{02BFF65A-E82D-4F5C-AA69-B5783E5377FE}" dt="2023-01-22T05:14:07.295" v="11" actId="478"/>
        <pc:sldMkLst>
          <pc:docMk/>
          <pc:sldMk cId="0" sldId="256"/>
        </pc:sldMkLst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2" creationId="{5659D343-3F18-D9AC-CE88-37290B162ECD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3" creationId="{D522B7A8-807D-45DE-32C1-3625B5903845}"/>
          </ac:spMkLst>
        </pc:spChg>
        <pc:spChg chg="mod">
          <ac:chgData name="Gabriel Leitão" userId="4cc93afe0794efcc" providerId="LiveId" clId="{02BFF65A-E82D-4F5C-AA69-B5783E5377FE}" dt="2023-01-22T05:14:01.838" v="10"/>
          <ac:spMkLst>
            <pc:docMk/>
            <pc:sldMk cId="0" sldId="256"/>
            <ac:spMk id="14" creationId="{1E482B45-4698-248D-502E-3FF4B0282693}"/>
          </ac:spMkLst>
        </pc:spChg>
        <pc:spChg chg="mod">
          <ac:chgData name="Gabriel Leitão" userId="4cc93afe0794efcc" providerId="LiveId" clId="{02BFF65A-E82D-4F5C-AA69-B5783E5377FE}" dt="2023-01-22T05:13:25.636" v="8" actId="20577"/>
          <ac:spMkLst>
            <pc:docMk/>
            <pc:sldMk cId="0" sldId="256"/>
            <ac:spMk id="6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05:14:07.295" v="11" actId="478"/>
          <ac:grpSpMkLst>
            <pc:docMk/>
            <pc:sldMk cId="0" sldId="256"/>
            <ac:grpSpMk id="11" creationId="{87B767ED-E345-9B88-1BEB-4301CBE345D8}"/>
          </ac:grpSpMkLst>
        </pc:grpChg>
        <pc:grpChg chg="del">
          <ac:chgData name="Gabriel Leitão" userId="4cc93afe0794efcc" providerId="LiveId" clId="{02BFF65A-E82D-4F5C-AA69-B5783E5377FE}" dt="2023-01-22T05:13:36.308" v="9" actId="478"/>
          <ac:grpSpMkLst>
            <pc:docMk/>
            <pc:sldMk cId="0" sldId="256"/>
            <ac:grpSpMk id="69" creationId="{00000000-0000-0000-0000-000000000000}"/>
          </ac:grpSpMkLst>
        </pc:grpChg>
      </pc:sldChg>
      <pc:sldChg chg="modSp mod modNotes">
        <pc:chgData name="Gabriel Leitão" userId="4cc93afe0794efcc" providerId="LiveId" clId="{02BFF65A-E82D-4F5C-AA69-B5783E5377FE}" dt="2023-01-22T20:31:55.143" v="1587" actId="20577"/>
        <pc:sldMkLst>
          <pc:docMk/>
          <pc:sldMk cId="0" sldId="257"/>
        </pc:sldMkLst>
        <pc:spChg chg="mod">
          <ac:chgData name="Gabriel Leitão" userId="4cc93afe0794efcc" providerId="LiveId" clId="{02BFF65A-E82D-4F5C-AA69-B5783E5377FE}" dt="2023-01-22T20:31:55.143" v="1587" actId="20577"/>
          <ac:spMkLst>
            <pc:docMk/>
            <pc:sldMk cId="0" sldId="257"/>
            <ac:spMk id="82" creationId="{00000000-0000-0000-0000-000000000000}"/>
          </ac:spMkLst>
        </pc:spChg>
      </pc:sldChg>
      <pc:sldChg chg="modNotes">
        <pc:chgData name="Gabriel Leitão" userId="4cc93afe0794efcc" providerId="LiveId" clId="{02BFF65A-E82D-4F5C-AA69-B5783E5377FE}" dt="2023-01-22T19:50:23.668" v="1337"/>
        <pc:sldMkLst>
          <pc:docMk/>
          <pc:sldMk cId="0" sldId="258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59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0"/>
        </pc:sldMkLst>
      </pc:sldChg>
      <pc:sldChg chg="mod modShow">
        <pc:chgData name="Gabriel Leitão" userId="4cc93afe0794efcc" providerId="LiveId" clId="{02BFF65A-E82D-4F5C-AA69-B5783E5377FE}" dt="2023-01-22T05:27:51.518" v="31" actId="729"/>
        <pc:sldMkLst>
          <pc:docMk/>
          <pc:sldMk cId="0" sldId="261"/>
        </pc:sldMkLst>
      </pc:sldChg>
      <pc:sldChg chg="modSp mod">
        <pc:chgData name="Gabriel Leitão" userId="4cc93afe0794efcc" providerId="LiveId" clId="{02BFF65A-E82D-4F5C-AA69-B5783E5377FE}" dt="2023-01-22T05:27:35.881" v="30"/>
        <pc:sldMkLst>
          <pc:docMk/>
          <pc:sldMk cId="0" sldId="262"/>
        </pc:sldMkLst>
        <pc:spChg chg="mod">
          <ac:chgData name="Gabriel Leitão" userId="4cc93afe0794efcc" providerId="LiveId" clId="{02BFF65A-E82D-4F5C-AA69-B5783E5377FE}" dt="2023-01-22T05:27:35.881" v="30"/>
          <ac:spMkLst>
            <pc:docMk/>
            <pc:sldMk cId="0" sldId="262"/>
            <ac:spMk id="155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3:51.800" v="118" actId="255"/>
        <pc:sldMkLst>
          <pc:docMk/>
          <pc:sldMk cId="0" sldId="263"/>
        </pc:sldMkLst>
        <pc:spChg chg="mod">
          <ac:chgData name="Gabriel Leitão" userId="4cc93afe0794efcc" providerId="LiveId" clId="{02BFF65A-E82D-4F5C-AA69-B5783E5377FE}" dt="2023-01-22T05:33:51.800" v="118" actId="255"/>
          <ac:spMkLst>
            <pc:docMk/>
            <pc:sldMk cId="0" sldId="263"/>
            <ac:spMk id="181" creationId="{00000000-0000-0000-0000-000000000000}"/>
          </ac:spMkLst>
        </pc:spChg>
      </pc:sldChg>
      <pc:sldChg chg="modSp add del mod">
        <pc:chgData name="Gabriel Leitão" userId="4cc93afe0794efcc" providerId="LiveId" clId="{02BFF65A-E82D-4F5C-AA69-B5783E5377FE}" dt="2023-01-22T05:30:19.272" v="99" actId="47"/>
        <pc:sldMkLst>
          <pc:docMk/>
          <pc:sldMk cId="0" sldId="264"/>
        </pc:sldMkLst>
        <pc:spChg chg="mod">
          <ac:chgData name="Gabriel Leitão" userId="4cc93afe0794efcc" providerId="LiveId" clId="{02BFF65A-E82D-4F5C-AA69-B5783E5377FE}" dt="2023-01-22T05:30:18.998" v="90" actId="6549"/>
          <ac:spMkLst>
            <pc:docMk/>
            <pc:sldMk cId="0" sldId="264"/>
            <ac:spMk id="192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4:41.434" v="119" actId="20577"/>
        <pc:sldMkLst>
          <pc:docMk/>
          <pc:sldMk cId="0" sldId="265"/>
        </pc:sldMkLst>
        <pc:spChg chg="mod">
          <ac:chgData name="Gabriel Leitão" userId="4cc93afe0794efcc" providerId="LiveId" clId="{02BFF65A-E82D-4F5C-AA69-B5783E5377FE}" dt="2023-01-22T05:34:41.434" v="119" actId="20577"/>
          <ac:spMkLst>
            <pc:docMk/>
            <pc:sldMk cId="0" sldId="265"/>
            <ac:spMk id="204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05:36:26.732" v="137" actId="20577"/>
        <pc:sldMkLst>
          <pc:docMk/>
          <pc:sldMk cId="0" sldId="270"/>
        </pc:sldMkLst>
        <pc:spChg chg="mod">
          <ac:chgData name="Gabriel Leitão" userId="4cc93afe0794efcc" providerId="LiveId" clId="{02BFF65A-E82D-4F5C-AA69-B5783E5377FE}" dt="2023-01-22T05:36:26.732" v="137" actId="20577"/>
          <ac:spMkLst>
            <pc:docMk/>
            <pc:sldMk cId="0" sldId="270"/>
            <ac:spMk id="302" creationId="{00000000-0000-0000-0000-000000000000}"/>
          </ac:spMkLst>
        </pc:spChg>
      </pc:sldChg>
      <pc:sldChg chg="setBg">
        <pc:chgData name="Gabriel Leitão" userId="4cc93afe0794efcc" providerId="LiveId" clId="{02BFF65A-E82D-4F5C-AA69-B5783E5377FE}" dt="2023-01-22T20:35:26.682" v="1601"/>
        <pc:sldMkLst>
          <pc:docMk/>
          <pc:sldMk cId="0" sldId="271"/>
        </pc:sldMkLst>
      </pc:sldChg>
      <pc:sldChg chg="addSp modSp add del mod setBg">
        <pc:chgData name="Gabriel Leitão" userId="4cc93afe0794efcc" providerId="LiveId" clId="{02BFF65A-E82D-4F5C-AA69-B5783E5377FE}" dt="2023-01-22T19:34:39.804" v="1070" actId="2696"/>
        <pc:sldMkLst>
          <pc:docMk/>
          <pc:sldMk cId="3892627241" sldId="273"/>
        </pc:sldMkLst>
        <pc:spChg chg="mod">
          <ac:chgData name="Gabriel Leitão" userId="4cc93afe0794efcc" providerId="LiveId" clId="{02BFF65A-E82D-4F5C-AA69-B5783E5377FE}" dt="2023-01-22T19:31:42.204" v="1060" actId="20577"/>
          <ac:spMkLst>
            <pc:docMk/>
            <pc:sldMk cId="3892627241" sldId="273"/>
            <ac:spMk id="338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4:13.864" v="1068" actId="1076"/>
          <ac:picMkLst>
            <pc:docMk/>
            <pc:sldMk cId="3892627241" sldId="273"/>
            <ac:picMk id="346" creationId="{00000000-0000-0000-0000-000000000000}"/>
          </ac:picMkLst>
        </pc:picChg>
        <pc:cxnChg chg="add mod">
          <ac:chgData name="Gabriel Leitão" userId="4cc93afe0794efcc" providerId="LiveId" clId="{02BFF65A-E82D-4F5C-AA69-B5783E5377FE}" dt="2023-01-22T19:34:13.864" v="1068" actId="1076"/>
          <ac:cxnSpMkLst>
            <pc:docMk/>
            <pc:sldMk cId="3892627241" sldId="273"/>
            <ac:cxnSpMk id="11" creationId="{9980B908-BC1D-2FCE-516F-096F1639AA9F}"/>
          </ac:cxnSpMkLst>
        </pc:cxnChg>
      </pc:sldChg>
      <pc:sldChg chg="addSp delSp modSp add del mod modShow">
        <pc:chgData name="Gabriel Leitão" userId="4cc93afe0794efcc" providerId="LiveId" clId="{02BFF65A-E82D-4F5C-AA69-B5783E5377FE}" dt="2023-01-22T20:33:10.927" v="1592" actId="47"/>
        <pc:sldMkLst>
          <pc:docMk/>
          <pc:sldMk cId="0" sldId="274"/>
        </pc:sldMkLst>
        <pc:picChg chg="add del mod">
          <ac:chgData name="Gabriel Leitão" userId="4cc93afe0794efcc" providerId="LiveId" clId="{02BFF65A-E82D-4F5C-AA69-B5783E5377FE}" dt="2023-01-22T19:28:05.253" v="989" actId="478"/>
          <ac:picMkLst>
            <pc:docMk/>
            <pc:sldMk cId="0" sldId="274"/>
            <ac:picMk id="3" creationId="{4685629A-8A38-BDB3-EB39-BAA2F2573624}"/>
          </ac:picMkLst>
        </pc:picChg>
        <pc:picChg chg="add del mod">
          <ac:chgData name="Gabriel Leitão" userId="4cc93afe0794efcc" providerId="LiveId" clId="{02BFF65A-E82D-4F5C-AA69-B5783E5377FE}" dt="2023-01-22T19:27:52.424" v="984" actId="478"/>
          <ac:picMkLst>
            <pc:docMk/>
            <pc:sldMk cId="0" sldId="274"/>
            <ac:picMk id="354" creationId="{00000000-0000-0000-0000-000000000000}"/>
          </ac:picMkLst>
        </pc:picChg>
      </pc:sldChg>
      <pc:sldChg chg="modSp add del mod modShow">
        <pc:chgData name="Gabriel Leitão" userId="4cc93afe0794efcc" providerId="LiveId" clId="{02BFF65A-E82D-4F5C-AA69-B5783E5377FE}" dt="2023-01-22T20:33:11.660" v="1593" actId="47"/>
        <pc:sldMkLst>
          <pc:docMk/>
          <pc:sldMk cId="0" sldId="275"/>
        </pc:sldMkLst>
        <pc:spChg chg="mod">
          <ac:chgData name="Gabriel Leitão" userId="4cc93afe0794efcc" providerId="LiveId" clId="{02BFF65A-E82D-4F5C-AA69-B5783E5377FE}" dt="2023-01-22T05:42:29.662" v="145" actId="20577"/>
          <ac:spMkLst>
            <pc:docMk/>
            <pc:sldMk cId="0" sldId="275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39:14.786" v="144" actId="20577"/>
          <ac:spMkLst>
            <pc:docMk/>
            <pc:sldMk cId="0" sldId="275"/>
            <ac:spMk id="364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05:49:51.220" v="272" actId="1076"/>
        <pc:sldMkLst>
          <pc:docMk/>
          <pc:sldMk cId="0" sldId="276"/>
        </pc:sldMkLst>
        <pc:spChg chg="mod">
          <ac:chgData name="Gabriel Leitão" userId="4cc93afe0794efcc" providerId="LiveId" clId="{02BFF65A-E82D-4F5C-AA69-B5783E5377FE}" dt="2023-01-22T05:49:51.220" v="272" actId="1076"/>
          <ac:spMkLst>
            <pc:docMk/>
            <pc:sldMk cId="0" sldId="276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45:17.226" v="194" actId="14100"/>
          <ac:picMkLst>
            <pc:docMk/>
            <pc:sldMk cId="0" sldId="276"/>
            <ac:picMk id="10" creationId="{2A3EF70B-4E87-A416-D426-830041D3A743}"/>
          </ac:picMkLst>
        </pc:picChg>
        <pc:picChg chg="del">
          <ac:chgData name="Gabriel Leitão" userId="4cc93afe0794efcc" providerId="LiveId" clId="{02BFF65A-E82D-4F5C-AA69-B5783E5377FE}" dt="2023-01-22T05:44:20.261" v="159" actId="478"/>
          <ac:picMkLst>
            <pc:docMk/>
            <pc:sldMk cId="0" sldId="276"/>
            <ac:picMk id="382" creationId="{00000000-0000-0000-0000-000000000000}"/>
          </ac:picMkLst>
        </pc:picChg>
      </pc:sldChg>
      <pc:sldChg chg="addSp delSp modSp mod">
        <pc:chgData name="Gabriel Leitão" userId="4cc93afe0794efcc" providerId="LiveId" clId="{02BFF65A-E82D-4F5C-AA69-B5783E5377FE}" dt="2023-01-22T06:00:56.495" v="503" actId="14100"/>
        <pc:sldMkLst>
          <pc:docMk/>
          <pc:sldMk cId="0" sldId="277"/>
        </pc:sldMkLst>
        <pc:spChg chg="mod">
          <ac:chgData name="Gabriel Leitão" userId="4cc93afe0794efcc" providerId="LiveId" clId="{02BFF65A-E82D-4F5C-AA69-B5783E5377FE}" dt="2023-01-22T06:00:50.317" v="502" actId="1076"/>
          <ac:spMkLst>
            <pc:docMk/>
            <pc:sldMk cId="0" sldId="277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00:56.495" v="503" actId="14100"/>
          <ac:picMkLst>
            <pc:docMk/>
            <pc:sldMk cId="0" sldId="277"/>
            <ac:picMk id="3" creationId="{5BAD357A-21E5-76B6-754E-AE1D2828766C}"/>
          </ac:picMkLst>
        </pc:picChg>
        <pc:picChg chg="del">
          <ac:chgData name="Gabriel Leitão" userId="4cc93afe0794efcc" providerId="LiveId" clId="{02BFF65A-E82D-4F5C-AA69-B5783E5377FE}" dt="2023-01-22T06:00:24.362" v="494" actId="478"/>
          <ac:picMkLst>
            <pc:docMk/>
            <pc:sldMk cId="0" sldId="277"/>
            <ac:picMk id="394" creationId="{00000000-0000-0000-0000-000000000000}"/>
          </ac:picMkLst>
        </pc:picChg>
      </pc:sldChg>
      <pc:sldChg chg="addSp delSp modSp add del mod modShow">
        <pc:chgData name="Gabriel Leitão" userId="4cc93afe0794efcc" providerId="LiveId" clId="{02BFF65A-E82D-4F5C-AA69-B5783E5377FE}" dt="2023-01-22T20:33:44.874" v="1596" actId="47"/>
        <pc:sldMkLst>
          <pc:docMk/>
          <pc:sldMk cId="0" sldId="278"/>
        </pc:sldMkLst>
        <pc:spChg chg="add mod">
          <ac:chgData name="Gabriel Leitão" userId="4cc93afe0794efcc" providerId="LiveId" clId="{02BFF65A-E82D-4F5C-AA69-B5783E5377FE}" dt="2023-01-22T06:03:12.028" v="506"/>
          <ac:spMkLst>
            <pc:docMk/>
            <pc:sldMk cId="0" sldId="278"/>
            <ac:spMk id="12" creationId="{17703DCA-7D93-DD24-C3EC-4062A42EF00B}"/>
          </ac:spMkLst>
        </pc:spChg>
        <pc:spChg chg="del">
          <ac:chgData name="Gabriel Leitão" userId="4cc93afe0794efcc" providerId="LiveId" clId="{02BFF65A-E82D-4F5C-AA69-B5783E5377FE}" dt="2023-01-22T06:03:10.851" v="505" actId="478"/>
          <ac:spMkLst>
            <pc:docMk/>
            <pc:sldMk cId="0" sldId="278"/>
            <ac:spMk id="399" creationId="{00000000-0000-0000-0000-000000000000}"/>
          </ac:spMkLst>
        </pc:spChg>
      </pc:sldChg>
      <pc:sldChg chg="modSp add del mod modShow">
        <pc:chgData name="Gabriel Leitão" userId="4cc93afe0794efcc" providerId="LiveId" clId="{02BFF65A-E82D-4F5C-AA69-B5783E5377FE}" dt="2023-01-22T20:34:38.661" v="1598" actId="47"/>
        <pc:sldMkLst>
          <pc:docMk/>
          <pc:sldMk cId="0" sldId="279"/>
        </pc:sldMkLst>
        <pc:spChg chg="mod">
          <ac:chgData name="Gabriel Leitão" userId="4cc93afe0794efcc" providerId="LiveId" clId="{02BFF65A-E82D-4F5C-AA69-B5783E5377FE}" dt="2023-01-22T06:19:28.975" v="706" actId="20577"/>
          <ac:spMkLst>
            <pc:docMk/>
            <pc:sldMk cId="0" sldId="279"/>
            <ac:spMk id="413" creationId="{00000000-0000-0000-0000-000000000000}"/>
          </ac:spMkLst>
        </pc:spChg>
      </pc:sldChg>
      <pc:sldChg chg="modSp mod">
        <pc:chgData name="Gabriel Leitão" userId="4cc93afe0794efcc" providerId="LiveId" clId="{02BFF65A-E82D-4F5C-AA69-B5783E5377FE}" dt="2023-01-22T18:46:25.502" v="738" actId="20577"/>
        <pc:sldMkLst>
          <pc:docMk/>
          <pc:sldMk cId="0" sldId="280"/>
        </pc:sldMkLst>
        <pc:spChg chg="mod">
          <ac:chgData name="Gabriel Leitão" userId="4cc93afe0794efcc" providerId="LiveId" clId="{02BFF65A-E82D-4F5C-AA69-B5783E5377FE}" dt="2023-01-22T18:45:40.191" v="713" actId="20577"/>
          <ac:spMkLst>
            <pc:docMk/>
            <pc:sldMk cId="0" sldId="280"/>
            <ac:spMk id="42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8:46:25.502" v="738" actId="20577"/>
          <ac:spMkLst>
            <pc:docMk/>
            <pc:sldMk cId="0" sldId="280"/>
            <ac:spMk id="42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8:46:18.555" v="732" actId="20577"/>
          <ac:spMkLst>
            <pc:docMk/>
            <pc:sldMk cId="0" sldId="280"/>
            <ac:spMk id="427" creationId="{00000000-0000-0000-0000-000000000000}"/>
          </ac:spMkLst>
        </pc:spChg>
      </pc:sldChg>
      <pc:sldChg chg="del">
        <pc:chgData name="Gabriel Leitão" userId="4cc93afe0794efcc" providerId="LiveId" clId="{02BFF65A-E82D-4F5C-AA69-B5783E5377FE}" dt="2023-01-22T06:22:11.215" v="707" actId="47"/>
        <pc:sldMkLst>
          <pc:docMk/>
          <pc:sldMk cId="0" sldId="281"/>
        </pc:sldMkLst>
      </pc:sldChg>
      <pc:sldChg chg="modSp mod setBg">
        <pc:chgData name="Gabriel Leitão" userId="4cc93afe0794efcc" providerId="LiveId" clId="{02BFF65A-E82D-4F5C-AA69-B5783E5377FE}" dt="2023-01-22T20:52:28.147" v="1679"/>
        <pc:sldMkLst>
          <pc:docMk/>
          <pc:sldMk cId="0" sldId="282"/>
        </pc:sldMkLst>
        <pc:spChg chg="mod">
          <ac:chgData name="Gabriel Leitão" userId="4cc93afe0794efcc" providerId="LiveId" clId="{02BFF65A-E82D-4F5C-AA69-B5783E5377FE}" dt="2023-01-22T20:18:20.435" v="1527" actId="20577"/>
          <ac:spMkLst>
            <pc:docMk/>
            <pc:sldMk cId="0" sldId="282"/>
            <ac:spMk id="4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18:50.338" v="1581" actId="20577"/>
          <ac:spMkLst>
            <pc:docMk/>
            <pc:sldMk cId="0" sldId="282"/>
            <ac:spMk id="452" creationId="{00000000-0000-0000-0000-000000000000}"/>
          </ac:spMkLst>
        </pc:spChg>
      </pc:sldChg>
      <pc:sldChg chg="addSp delSp modSp mod">
        <pc:chgData name="Gabriel Leitão" userId="4cc93afe0794efcc" providerId="LiveId" clId="{02BFF65A-E82D-4F5C-AA69-B5783E5377FE}" dt="2023-01-22T20:49:18.122" v="1677" actId="1076"/>
        <pc:sldMkLst>
          <pc:docMk/>
          <pc:sldMk cId="0" sldId="283"/>
        </pc:sldMkLst>
        <pc:spChg chg="add del">
          <ac:chgData name="Gabriel Leitão" userId="4cc93afe0794efcc" providerId="LiveId" clId="{02BFF65A-E82D-4F5C-AA69-B5783E5377FE}" dt="2023-01-22T20:48:07.689" v="1658" actId="22"/>
          <ac:spMkLst>
            <pc:docMk/>
            <pc:sldMk cId="0" sldId="283"/>
            <ac:spMk id="17" creationId="{9839B47B-2EC1-CEFC-25B6-3D38A9806461}"/>
          </ac:spMkLst>
        </pc:spChg>
        <pc:spChg chg="add mod">
          <ac:chgData name="Gabriel Leitão" userId="4cc93afe0794efcc" providerId="LiveId" clId="{02BFF65A-E82D-4F5C-AA69-B5783E5377FE}" dt="2023-01-22T20:48:56.134" v="1674" actId="14100"/>
          <ac:spMkLst>
            <pc:docMk/>
            <pc:sldMk cId="0" sldId="283"/>
            <ac:spMk id="19" creationId="{283DBEA8-8184-C196-E7C5-3C6F312E4B57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8:49.752" v="1672" actId="1076"/>
          <ac:spMkLst>
            <pc:docMk/>
            <pc:sldMk cId="0" sldId="283"/>
            <ac:spMk id="469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9:18.122" v="1677" actId="1076"/>
          <ac:spMkLst>
            <pc:docMk/>
            <pc:sldMk cId="0" sldId="283"/>
            <ac:spMk id="477" creationId="{00000000-0000-0000-0000-000000000000}"/>
          </ac:spMkLst>
        </pc:spChg>
      </pc:sldChg>
      <pc:sldChg chg="delSp modSp mod modShow">
        <pc:chgData name="Gabriel Leitão" userId="4cc93afe0794efcc" providerId="LiveId" clId="{02BFF65A-E82D-4F5C-AA69-B5783E5377FE}" dt="2023-01-22T20:47:56.046" v="1656" actId="1076"/>
        <pc:sldMkLst>
          <pc:docMk/>
          <pc:sldMk cId="0" sldId="284"/>
        </pc:sldMkLst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8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7:56.046" v="1656" actId="1076"/>
          <ac:spMkLst>
            <pc:docMk/>
            <pc:sldMk cId="0" sldId="284"/>
            <ac:spMk id="490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0:47:01.127" v="1638" actId="478"/>
          <ac:spMkLst>
            <pc:docMk/>
            <pc:sldMk cId="0" sldId="284"/>
            <ac:spMk id="491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3:53.195" v="1608" actId="478"/>
          <ac:spMkLst>
            <pc:docMk/>
            <pc:sldMk cId="0" sldId="284"/>
            <ac:spMk id="494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7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88" creationId="{00000000-0000-0000-0000-000000000000}"/>
          </ac:picMkLst>
        </pc:picChg>
        <pc:picChg chg="del mod">
          <ac:chgData name="Gabriel Leitão" userId="4cc93afe0794efcc" providerId="LiveId" clId="{02BFF65A-E82D-4F5C-AA69-B5783E5377FE}" dt="2023-01-22T20:47:01.127" v="1638" actId="478"/>
          <ac:picMkLst>
            <pc:docMk/>
            <pc:sldMk cId="0" sldId="284"/>
            <ac:picMk id="489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20:47:56.046" v="1656" actId="1076"/>
          <ac:picMkLst>
            <pc:docMk/>
            <pc:sldMk cId="0" sldId="284"/>
            <ac:picMk id="492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3:50.927" v="1607" actId="478"/>
          <ac:picMkLst>
            <pc:docMk/>
            <pc:sldMk cId="0" sldId="284"/>
            <ac:picMk id="493" creationId="{00000000-0000-0000-0000-000000000000}"/>
          </ac:picMkLst>
        </pc:picChg>
      </pc:sldChg>
      <pc:sldChg chg="modSp mod modShow">
        <pc:chgData name="Gabriel Leitão" userId="4cc93afe0794efcc" providerId="LiveId" clId="{02BFF65A-E82D-4F5C-AA69-B5783E5377FE}" dt="2023-01-22T20:46:38.532" v="1636" actId="729"/>
        <pc:sldMkLst>
          <pc:docMk/>
          <pc:sldMk cId="0" sldId="285"/>
        </pc:sldMkLst>
        <pc:spChg chg="mod">
          <ac:chgData name="Gabriel Leitão" userId="4cc93afe0794efcc" providerId="LiveId" clId="{02BFF65A-E82D-4F5C-AA69-B5783E5377FE}" dt="2023-01-22T20:46:23.803" v="1635" actId="108"/>
          <ac:spMkLst>
            <pc:docMk/>
            <pc:sldMk cId="0" sldId="285"/>
            <ac:spMk id="505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13.989" v="1632" actId="108"/>
          <ac:spMkLst>
            <pc:docMk/>
            <pc:sldMk cId="0" sldId="285"/>
            <ac:spMk id="506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20:46:21.348" v="1634" actId="108"/>
          <ac:spMkLst>
            <pc:docMk/>
            <pc:sldMk cId="0" sldId="285"/>
            <ac:spMk id="508" creationId="{00000000-0000-0000-0000-000000000000}"/>
          </ac:spMkLst>
        </pc:spChg>
      </pc:sldChg>
      <pc:sldChg chg="mod modShow">
        <pc:chgData name="Gabriel Leitão" userId="4cc93afe0794efcc" providerId="LiveId" clId="{02BFF65A-E82D-4F5C-AA69-B5783E5377FE}" dt="2023-01-22T20:46:39.876" v="1637" actId="729"/>
        <pc:sldMkLst>
          <pc:docMk/>
          <pc:sldMk cId="0" sldId="286"/>
        </pc:sldMkLst>
      </pc:sldChg>
      <pc:sldChg chg="mod modShow">
        <pc:chgData name="Gabriel Leitão" userId="4cc93afe0794efcc" providerId="LiveId" clId="{02BFF65A-E82D-4F5C-AA69-B5783E5377FE}" dt="2023-01-22T20:31:17.587" v="1585" actId="729"/>
        <pc:sldMkLst>
          <pc:docMk/>
          <pc:sldMk cId="0" sldId="287"/>
        </pc:sldMkLst>
      </pc:sldChg>
      <pc:sldChg chg="addSp delSp modSp del mod setBg">
        <pc:chgData name="Gabriel Leitão" userId="4cc93afe0794efcc" providerId="LiveId" clId="{02BFF65A-E82D-4F5C-AA69-B5783E5377FE}" dt="2023-01-23T00:06:06.526" v="1944" actId="47"/>
        <pc:sldMkLst>
          <pc:docMk/>
          <pc:sldMk cId="0" sldId="288"/>
        </pc:sldMkLst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1" creationId="{120303B6-3B3C-011B-50B5-766415D858F7}"/>
          </ac:spMkLst>
        </pc:spChg>
        <pc:spChg chg="add del mod">
          <ac:chgData name="Gabriel Leitão" userId="4cc93afe0794efcc" providerId="LiveId" clId="{02BFF65A-E82D-4F5C-AA69-B5783E5377FE}" dt="2023-01-23T00:02:37.571" v="1888" actId="478"/>
          <ac:spMkLst>
            <pc:docMk/>
            <pc:sldMk cId="0" sldId="288"/>
            <ac:spMk id="12" creationId="{B23F848F-7AC0-E958-BBA5-5B74212B77F8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3" creationId="{D9CC7806-DD96-DBA0-04C3-2E6BE0CDFFB2}"/>
          </ac:spMkLst>
        </pc:spChg>
        <pc:spChg chg="add del mod">
          <ac:chgData name="Gabriel Leitão" userId="4cc93afe0794efcc" providerId="LiveId" clId="{02BFF65A-E82D-4F5C-AA69-B5783E5377FE}" dt="2023-01-22T23:59:16.348" v="1730" actId="478"/>
          <ac:spMkLst>
            <pc:docMk/>
            <pc:sldMk cId="0" sldId="288"/>
            <ac:spMk id="14" creationId="{B06EC164-A05E-4FD9-6A57-BAD15706D296}"/>
          </ac:spMkLst>
        </pc:spChg>
        <pc:spChg chg="add del mod">
          <ac:chgData name="Gabriel Leitão" userId="4cc93afe0794efcc" providerId="LiveId" clId="{02BFF65A-E82D-4F5C-AA69-B5783E5377FE}" dt="2023-01-22T23:59:18.915" v="1731" actId="478"/>
          <ac:spMkLst>
            <pc:docMk/>
            <pc:sldMk cId="0" sldId="288"/>
            <ac:spMk id="15" creationId="{295892F2-4BEB-6F1D-43C7-5FB55D777A26}"/>
          </ac:spMkLst>
        </pc:spChg>
        <pc:spChg chg="add del mod">
          <ac:chgData name="Gabriel Leitão" userId="4cc93afe0794efcc" providerId="LiveId" clId="{02BFF65A-E82D-4F5C-AA69-B5783E5377FE}" dt="2023-01-22T23:59:21.227" v="1732" actId="478"/>
          <ac:spMkLst>
            <pc:docMk/>
            <pc:sldMk cId="0" sldId="288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7" creationId="{BF6C4414-9D83-D93B-D9E1-2F39D1C3069F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19" creationId="{1B4348D1-516A-DCFE-A21A-6442FB2D2A76}"/>
          </ac:spMkLst>
        </pc:spChg>
        <pc:spChg chg="mod">
          <ac:chgData name="Gabriel Leitão" userId="4cc93afe0794efcc" providerId="LiveId" clId="{02BFF65A-E82D-4F5C-AA69-B5783E5377FE}" dt="2023-01-22T23:56:58.095" v="1704"/>
          <ac:spMkLst>
            <pc:docMk/>
            <pc:sldMk cId="0" sldId="288"/>
            <ac:spMk id="20" creationId="{AE6904CE-D81C-AEA2-1EAA-00E35D30A68D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1" creationId="{64E7F047-81E6-E86B-2702-99A98A40F934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2" creationId="{C51C05CA-29A5-4979-A02B-E3B15D7E0095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3" creationId="{3F800F56-78DC-CCE9-1368-7ACA1C62434E}"/>
          </ac:spMkLst>
        </pc:spChg>
        <pc:spChg chg="add del mod">
          <ac:chgData name="Gabriel Leitão" userId="4cc93afe0794efcc" providerId="LiveId" clId="{02BFF65A-E82D-4F5C-AA69-B5783E5377FE}" dt="2023-01-22T23:59:13.382" v="1729" actId="478"/>
          <ac:spMkLst>
            <pc:docMk/>
            <pc:sldMk cId="0" sldId="288"/>
            <ac:spMk id="24" creationId="{CEAD7B74-2EFA-7064-85F3-F589157A96CB}"/>
          </ac:spMkLst>
        </pc:spChg>
        <pc:spChg chg="add mod">
          <ac:chgData name="Gabriel Leitão" userId="4cc93afe0794efcc" providerId="LiveId" clId="{02BFF65A-E82D-4F5C-AA69-B5783E5377FE}" dt="2023-01-22T23:57:57.756" v="1720" actId="20577"/>
          <ac:spMkLst>
            <pc:docMk/>
            <pc:sldMk cId="0" sldId="288"/>
            <ac:spMk id="25" creationId="{58065C41-D7E8-D293-09C2-C8896F910902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7" creationId="{E823EBC4-1E6B-455E-822A-84B8E044DCFD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8" creationId="{9929C983-0331-4A49-F79C-9F91ED741A49}"/>
          </ac:spMkLst>
        </pc:spChg>
        <pc:spChg chg="mod">
          <ac:chgData name="Gabriel Leitão" userId="4cc93afe0794efcc" providerId="LiveId" clId="{02BFF65A-E82D-4F5C-AA69-B5783E5377FE}" dt="2023-01-22T23:57:20.579" v="1706"/>
          <ac:spMkLst>
            <pc:docMk/>
            <pc:sldMk cId="0" sldId="288"/>
            <ac:spMk id="29" creationId="{4B88C154-A367-409B-57F5-4E3316DBC6B9}"/>
          </ac:spMkLst>
        </pc:spChg>
        <pc:spChg chg="add mod">
          <ac:chgData name="Gabriel Leitão" userId="4cc93afe0794efcc" providerId="LiveId" clId="{02BFF65A-E82D-4F5C-AA69-B5783E5377FE}" dt="2023-01-23T00:05:06.052" v="1935" actId="255"/>
          <ac:spMkLst>
            <pc:docMk/>
            <pc:sldMk cId="0" sldId="288"/>
            <ac:spMk id="30" creationId="{79BBE7BB-C6AB-61F8-4EDB-40FCEA4FD52C}"/>
          </ac:spMkLst>
        </pc:spChg>
        <pc:spChg chg="add mod">
          <ac:chgData name="Gabriel Leitão" userId="4cc93afe0794efcc" providerId="LiveId" clId="{02BFF65A-E82D-4F5C-AA69-B5783E5377FE}" dt="2023-01-23T00:05:35.239" v="1939" actId="115"/>
          <ac:spMkLst>
            <pc:docMk/>
            <pc:sldMk cId="0" sldId="288"/>
            <ac:spMk id="31" creationId="{07D793AB-D276-AE4E-6647-7AB179E606BD}"/>
          </ac:spMkLst>
        </pc:spChg>
        <pc:spChg chg="del">
          <ac:chgData name="Gabriel Leitão" userId="4cc93afe0794efcc" providerId="LiveId" clId="{02BFF65A-E82D-4F5C-AA69-B5783E5377FE}" dt="2023-01-22T23:56:57.556" v="1703" actId="478"/>
          <ac:spMkLst>
            <pc:docMk/>
            <pc:sldMk cId="0" sldId="288"/>
            <ac:spMk id="544" creationId="{00000000-0000-0000-0000-000000000000}"/>
          </ac:spMkLst>
        </pc:spChg>
        <pc:spChg chg="del">
          <ac:chgData name="Gabriel Leitão" userId="4cc93afe0794efcc" providerId="LiveId" clId="{02BFF65A-E82D-4F5C-AA69-B5783E5377FE}" dt="2023-01-22T20:40:53.309" v="1606" actId="478"/>
          <ac:spMkLst>
            <pc:docMk/>
            <pc:sldMk cId="0" sldId="288"/>
            <ac:spMk id="546" creationId="{00000000-0000-0000-0000-000000000000}"/>
          </ac:spMkLst>
        </pc:spChg>
        <pc:spChg chg="del mod">
          <ac:chgData name="Gabriel Leitão" userId="4cc93afe0794efcc" providerId="LiveId" clId="{02BFF65A-E82D-4F5C-AA69-B5783E5377FE}" dt="2023-01-22T23:56:51.706" v="1701" actId="478"/>
          <ac:spMkLst>
            <pc:docMk/>
            <pc:sldMk cId="0" sldId="288"/>
            <ac:spMk id="54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23:57:20.055" v="1705" actId="478"/>
          <ac:grpSpMkLst>
            <pc:docMk/>
            <pc:sldMk cId="0" sldId="288"/>
            <ac:grpSpMk id="18" creationId="{2DA3AB4D-968D-BE57-40F5-D807464C279F}"/>
          </ac:grpSpMkLst>
        </pc:grpChg>
        <pc:grpChg chg="add mod">
          <ac:chgData name="Gabriel Leitão" userId="4cc93afe0794efcc" providerId="LiveId" clId="{02BFF65A-E82D-4F5C-AA69-B5783E5377FE}" dt="2023-01-22T23:57:20.579" v="1706"/>
          <ac:grpSpMkLst>
            <pc:docMk/>
            <pc:sldMk cId="0" sldId="288"/>
            <ac:grpSpMk id="26" creationId="{E70E8185-2EC5-4F55-055B-4BB26B7CAFE3}"/>
          </ac:grpSpMkLst>
        </pc:grpChg>
        <pc:grpChg chg="del">
          <ac:chgData name="Gabriel Leitão" userId="4cc93afe0794efcc" providerId="LiveId" clId="{02BFF65A-E82D-4F5C-AA69-B5783E5377FE}" dt="2023-01-22T23:56:54.982" v="1702" actId="478"/>
          <ac:grpSpMkLst>
            <pc:docMk/>
            <pc:sldMk cId="0" sldId="288"/>
            <ac:grpSpMk id="549" creationId="{00000000-0000-0000-0000-000000000000}"/>
          </ac:grpSpMkLst>
        </pc:grpChg>
        <pc:picChg chg="del">
          <ac:chgData name="Gabriel Leitão" userId="4cc93afe0794efcc" providerId="LiveId" clId="{02BFF65A-E82D-4F5C-AA69-B5783E5377FE}" dt="2023-01-22T20:40:49.789" v="1604" actId="478"/>
          <ac:picMkLst>
            <pc:docMk/>
            <pc:sldMk cId="0" sldId="288"/>
            <ac:picMk id="545" creationId="{00000000-0000-0000-0000-000000000000}"/>
          </ac:picMkLst>
        </pc:picChg>
        <pc:picChg chg="del">
          <ac:chgData name="Gabriel Leitão" userId="4cc93afe0794efcc" providerId="LiveId" clId="{02BFF65A-E82D-4F5C-AA69-B5783E5377FE}" dt="2023-01-22T20:40:51.348" v="1605" actId="478"/>
          <ac:picMkLst>
            <pc:docMk/>
            <pc:sldMk cId="0" sldId="288"/>
            <ac:picMk id="547" creationId="{00000000-0000-0000-0000-000000000000}"/>
          </ac:picMkLst>
        </pc:picChg>
      </pc:sldChg>
      <pc:sldChg chg="del">
        <pc:chgData name="Gabriel Leitão" userId="4cc93afe0794efcc" providerId="LiveId" clId="{02BFF65A-E82D-4F5C-AA69-B5783E5377FE}" dt="2023-01-22T06:23:55.188" v="710" actId="47"/>
        <pc:sldMkLst>
          <pc:docMk/>
          <pc:sldMk cId="0" sldId="289"/>
        </pc:sldMkLst>
      </pc:sldChg>
      <pc:sldChg chg="del">
        <pc:chgData name="Gabriel Leitão" userId="4cc93afe0794efcc" providerId="LiveId" clId="{02BFF65A-E82D-4F5C-AA69-B5783E5377FE}" dt="2023-01-22T06:23:51.678" v="709" actId="47"/>
        <pc:sldMkLst>
          <pc:docMk/>
          <pc:sldMk cId="0" sldId="290"/>
        </pc:sldMkLst>
      </pc:sldChg>
      <pc:sldChg chg="modSp add mod ord">
        <pc:chgData name="Gabriel Leitão" userId="4cc93afe0794efcc" providerId="LiveId" clId="{02BFF65A-E82D-4F5C-AA69-B5783E5377FE}" dt="2023-01-22T05:33:30.628" v="109"/>
        <pc:sldMkLst>
          <pc:docMk/>
          <pc:sldMk cId="47449197" sldId="296"/>
        </pc:sldMkLst>
        <pc:spChg chg="mod">
          <ac:chgData name="Gabriel Leitão" userId="4cc93afe0794efcc" providerId="LiveId" clId="{02BFF65A-E82D-4F5C-AA69-B5783E5377FE}" dt="2023-01-22T05:33:23.703" v="107" actId="14100"/>
          <ac:spMkLst>
            <pc:docMk/>
            <pc:sldMk cId="47449197" sldId="296"/>
            <ac:spMk id="181" creationId="{00000000-0000-0000-0000-000000000000}"/>
          </ac:spMkLst>
        </pc:spChg>
      </pc:sldChg>
      <pc:sldChg chg="addSp delSp modSp add del mod">
        <pc:chgData name="Gabriel Leitão" userId="4cc93afe0794efcc" providerId="LiveId" clId="{02BFF65A-E82D-4F5C-AA69-B5783E5377FE}" dt="2023-01-22T05:44:26.209" v="163" actId="47"/>
        <pc:sldMkLst>
          <pc:docMk/>
          <pc:sldMk cId="3088480923" sldId="297"/>
        </pc:sldMkLst>
        <pc:spChg chg="add del mod">
          <ac:chgData name="Gabriel Leitão" userId="4cc93afe0794efcc" providerId="LiveId" clId="{02BFF65A-E82D-4F5C-AA69-B5783E5377FE}" dt="2023-01-22T05:43:42.385" v="148" actId="478"/>
          <ac:spMkLst>
            <pc:docMk/>
            <pc:sldMk cId="3088480923" sldId="297"/>
            <ac:spMk id="3" creationId="{DBB35FD6-C227-F85A-93B8-9B46F01E655F}"/>
          </ac:spMkLst>
        </pc:spChg>
        <pc:spChg chg="del">
          <ac:chgData name="Gabriel Leitão" userId="4cc93afe0794efcc" providerId="LiveId" clId="{02BFF65A-E82D-4F5C-AA69-B5783E5377FE}" dt="2023-01-22T05:43:40.698" v="147" actId="478"/>
          <ac:spMkLst>
            <pc:docMk/>
            <pc:sldMk cId="3088480923" sldId="297"/>
            <ac:spMk id="363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05:44:17.482" v="158" actId="21"/>
          <ac:picMkLst>
            <pc:docMk/>
            <pc:sldMk cId="3088480923" sldId="297"/>
            <ac:picMk id="5" creationId="{3D0F1F06-E764-7883-27F4-1FB37EF5509E}"/>
          </ac:picMkLst>
        </pc:picChg>
        <pc:picChg chg="add del">
          <ac:chgData name="Gabriel Leitão" userId="4cc93afe0794efcc" providerId="LiveId" clId="{02BFF65A-E82D-4F5C-AA69-B5783E5377FE}" dt="2023-01-22T05:43:45.724" v="151" actId="478"/>
          <ac:picMkLst>
            <pc:docMk/>
            <pc:sldMk cId="3088480923" sldId="297"/>
            <ac:picMk id="366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05:59:51.295" v="475" actId="1076"/>
        <pc:sldMkLst>
          <pc:docMk/>
          <pc:sldMk cId="352640176" sldId="298"/>
        </pc:sldMkLst>
        <pc:spChg chg="mod">
          <ac:chgData name="Gabriel Leitão" userId="4cc93afe0794efcc" providerId="LiveId" clId="{02BFF65A-E82D-4F5C-AA69-B5783E5377FE}" dt="2023-01-22T05:59:51.295" v="475" actId="1076"/>
          <ac:spMkLst>
            <pc:docMk/>
            <pc:sldMk cId="352640176" sldId="298"/>
            <ac:spMk id="375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9:51.295" v="475" actId="1076"/>
          <ac:picMkLst>
            <pc:docMk/>
            <pc:sldMk cId="352640176" sldId="298"/>
            <ac:picMk id="3" creationId="{349C8E3A-3BA9-EE1D-BBB6-4256066136CF}"/>
          </ac:picMkLst>
        </pc:picChg>
        <pc:picChg chg="del">
          <ac:chgData name="Gabriel Leitão" userId="4cc93afe0794efcc" providerId="LiveId" clId="{02BFF65A-E82D-4F5C-AA69-B5783E5377FE}" dt="2023-01-22T05:59:21.232" v="468" actId="478"/>
          <ac:picMkLst>
            <pc:docMk/>
            <pc:sldMk cId="352640176" sldId="298"/>
            <ac:picMk id="382" creationId="{00000000-0000-0000-0000-000000000000}"/>
          </ac:picMkLst>
        </pc:picChg>
      </pc:sldChg>
      <pc:sldChg chg="addSp delSp modSp add mod">
        <pc:chgData name="Gabriel Leitão" userId="4cc93afe0794efcc" providerId="LiveId" clId="{02BFF65A-E82D-4F5C-AA69-B5783E5377FE}" dt="2023-01-22T18:59:10.692" v="822" actId="1076"/>
        <pc:sldMkLst>
          <pc:docMk/>
          <pc:sldMk cId="532481385" sldId="299"/>
        </pc:sldMkLst>
        <pc:spChg chg="mod">
          <ac:chgData name="Gabriel Leitão" userId="4cc93afe0794efcc" providerId="LiveId" clId="{02BFF65A-E82D-4F5C-AA69-B5783E5377FE}" dt="2023-01-22T05:48:20.974" v="227" actId="1076"/>
          <ac:spMkLst>
            <pc:docMk/>
            <pc:sldMk cId="532481385" sldId="299"/>
            <ac:spMk id="375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8:56:53.197" v="799" actId="478"/>
          <ac:picMkLst>
            <pc:docMk/>
            <pc:sldMk cId="532481385" sldId="299"/>
            <ac:picMk id="3" creationId="{2AF8999D-D881-D8A8-E7B8-8CC419CD7C9D}"/>
          </ac:picMkLst>
        </pc:picChg>
        <pc:picChg chg="add del mod modCrop">
          <ac:chgData name="Gabriel Leitão" userId="4cc93afe0794efcc" providerId="LiveId" clId="{02BFF65A-E82D-4F5C-AA69-B5783E5377FE}" dt="2023-01-22T18:58:07.985" v="811" actId="478"/>
          <ac:picMkLst>
            <pc:docMk/>
            <pc:sldMk cId="532481385" sldId="299"/>
            <ac:picMk id="4" creationId="{D1F46588-4B3F-1D04-3DD6-D22E51FDFE16}"/>
          </ac:picMkLst>
        </pc:picChg>
        <pc:picChg chg="add mod modCrop">
          <ac:chgData name="Gabriel Leitão" userId="4cc93afe0794efcc" providerId="LiveId" clId="{02BFF65A-E82D-4F5C-AA69-B5783E5377FE}" dt="2023-01-22T18:59:10.692" v="822" actId="1076"/>
          <ac:picMkLst>
            <pc:docMk/>
            <pc:sldMk cId="532481385" sldId="299"/>
            <ac:picMk id="6" creationId="{103BDEA3-9DB1-1AA6-E918-2B1BEDFED580}"/>
          </ac:picMkLst>
        </pc:picChg>
        <pc:picChg chg="del">
          <ac:chgData name="Gabriel Leitão" userId="4cc93afe0794efcc" providerId="LiveId" clId="{02BFF65A-E82D-4F5C-AA69-B5783E5377FE}" dt="2023-01-22T05:46:49.249" v="196" actId="478"/>
          <ac:picMkLst>
            <pc:docMk/>
            <pc:sldMk cId="532481385" sldId="299"/>
            <ac:picMk id="10" creationId="{2A3EF70B-4E87-A416-D426-830041D3A743}"/>
          </ac:picMkLst>
        </pc:picChg>
      </pc:sldChg>
      <pc:sldChg chg="addSp delSp modSp add mod">
        <pc:chgData name="Gabriel Leitão" userId="4cc93afe0794efcc" providerId="LiveId" clId="{02BFF65A-E82D-4F5C-AA69-B5783E5377FE}" dt="2023-01-22T19:02:30.356" v="852" actId="1076"/>
        <pc:sldMkLst>
          <pc:docMk/>
          <pc:sldMk cId="3011197410" sldId="300"/>
        </pc:sldMkLst>
        <pc:spChg chg="mod">
          <ac:chgData name="Gabriel Leitão" userId="4cc93afe0794efcc" providerId="LiveId" clId="{02BFF65A-E82D-4F5C-AA69-B5783E5377FE}" dt="2023-01-22T19:02:12.052" v="834" actId="14100"/>
          <ac:spMkLst>
            <pc:docMk/>
            <pc:sldMk cId="3011197410" sldId="300"/>
            <ac:spMk id="375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5:49:02.083" v="233" actId="478"/>
          <ac:picMkLst>
            <pc:docMk/>
            <pc:sldMk cId="3011197410" sldId="300"/>
            <ac:picMk id="3" creationId="{2AF8999D-D881-D8A8-E7B8-8CC419CD7C9D}"/>
          </ac:picMkLst>
        </pc:picChg>
        <pc:picChg chg="add mod">
          <ac:chgData name="Gabriel Leitão" userId="4cc93afe0794efcc" providerId="LiveId" clId="{02BFF65A-E82D-4F5C-AA69-B5783E5377FE}" dt="2023-01-22T19:02:30.356" v="852" actId="1076"/>
          <ac:picMkLst>
            <pc:docMk/>
            <pc:sldMk cId="3011197410" sldId="300"/>
            <ac:picMk id="4" creationId="{45308105-542A-8BB1-A21B-D05D17F48FCB}"/>
          </ac:picMkLst>
        </pc:picChg>
      </pc:sldChg>
      <pc:sldChg chg="addSp delSp modSp add mod ord">
        <pc:chgData name="Gabriel Leitão" userId="4cc93afe0794efcc" providerId="LiveId" clId="{02BFF65A-E82D-4F5C-AA69-B5783E5377FE}" dt="2023-01-22T19:40:24.737" v="1099" actId="478"/>
        <pc:sldMkLst>
          <pc:docMk/>
          <pc:sldMk cId="3652650008" sldId="301"/>
        </pc:sldMkLst>
        <pc:spChg chg="add del mod">
          <ac:chgData name="Gabriel Leitão" userId="4cc93afe0794efcc" providerId="LiveId" clId="{02BFF65A-E82D-4F5C-AA69-B5783E5377FE}" dt="2023-01-22T05:52:52.286" v="287" actId="478"/>
          <ac:spMkLst>
            <pc:docMk/>
            <pc:sldMk cId="3652650008" sldId="301"/>
            <ac:spMk id="3" creationId="{AFE4FE08-6F55-A0CD-E282-77FF47042C5B}"/>
          </ac:spMkLst>
        </pc:spChg>
        <pc:spChg chg="add del mod">
          <ac:chgData name="Gabriel Leitão" userId="4cc93afe0794efcc" providerId="LiveId" clId="{02BFF65A-E82D-4F5C-AA69-B5783E5377FE}" dt="2023-01-22T19:40:24.737" v="1099" actId="478"/>
          <ac:spMkLst>
            <pc:docMk/>
            <pc:sldMk cId="3652650008" sldId="301"/>
            <ac:spMk id="15" creationId="{FF5C8F76-E54A-FF08-159B-560DF58E967D}"/>
          </ac:spMkLst>
        </pc:spChg>
        <pc:spChg chg="del">
          <ac:chgData name="Gabriel Leitão" userId="4cc93afe0794efcc" providerId="LiveId" clId="{02BFF65A-E82D-4F5C-AA69-B5783E5377FE}" dt="2023-01-22T05:52:49.752" v="286" actId="478"/>
          <ac:spMkLst>
            <pc:docMk/>
            <pc:sldMk cId="3652650008" sldId="301"/>
            <ac:spMk id="363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03:03.367" v="862" actId="120"/>
          <ac:spMkLst>
            <pc:docMk/>
            <pc:sldMk cId="3652650008" sldId="301"/>
            <ac:spMk id="36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5:56:21.893" v="391" actId="207"/>
          <ac:spMkLst>
            <pc:docMk/>
            <pc:sldMk cId="3652650008" sldId="301"/>
            <ac:spMk id="370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5:55:36.786" v="344" actId="1076"/>
          <ac:picMkLst>
            <pc:docMk/>
            <pc:sldMk cId="3652650008" sldId="301"/>
            <ac:picMk id="5" creationId="{BF336C2E-5A98-F6B4-2D63-4E814EE758B3}"/>
          </ac:picMkLst>
        </pc:picChg>
        <pc:picChg chg="del">
          <ac:chgData name="Gabriel Leitão" userId="4cc93afe0794efcc" providerId="LiveId" clId="{02BFF65A-E82D-4F5C-AA69-B5783E5377FE}" dt="2023-01-22T05:52:47.036" v="285" actId="478"/>
          <ac:picMkLst>
            <pc:docMk/>
            <pc:sldMk cId="3652650008" sldId="301"/>
            <ac:picMk id="366" creationId="{00000000-0000-0000-0000-000000000000}"/>
          </ac:picMkLst>
        </pc:picChg>
      </pc:sldChg>
      <pc:sldChg chg="addSp delSp modSp add mod ord">
        <pc:chgData name="Gabriel Leitão" userId="4cc93afe0794efcc" providerId="LiveId" clId="{02BFF65A-E82D-4F5C-AA69-B5783E5377FE}" dt="2023-01-22T06:09:35.049" v="569" actId="1076"/>
        <pc:sldMkLst>
          <pc:docMk/>
          <pc:sldMk cId="824768706" sldId="302"/>
        </pc:sldMkLst>
        <pc:spChg chg="mod">
          <ac:chgData name="Gabriel Leitão" userId="4cc93afe0794efcc" providerId="LiveId" clId="{02BFF65A-E82D-4F5C-AA69-B5783E5377FE}" dt="2023-01-22T06:03:38.617" v="529" actId="14100"/>
          <ac:spMkLst>
            <pc:docMk/>
            <pc:sldMk cId="824768706" sldId="302"/>
            <ac:spMk id="387" creationId="{00000000-0000-0000-0000-000000000000}"/>
          </ac:spMkLst>
        </pc:spChg>
        <pc:picChg chg="del mod">
          <ac:chgData name="Gabriel Leitão" userId="4cc93afe0794efcc" providerId="LiveId" clId="{02BFF65A-E82D-4F5C-AA69-B5783E5377FE}" dt="2023-01-22T06:03:59.475" v="533" actId="478"/>
          <ac:picMkLst>
            <pc:docMk/>
            <pc:sldMk cId="824768706" sldId="302"/>
            <ac:picMk id="3" creationId="{5BAD357A-21E5-76B6-754E-AE1D2828766C}"/>
          </ac:picMkLst>
        </pc:picChg>
        <pc:picChg chg="add mod">
          <ac:chgData name="Gabriel Leitão" userId="4cc93afe0794efcc" providerId="LiveId" clId="{02BFF65A-E82D-4F5C-AA69-B5783E5377FE}" dt="2023-01-22T06:09:25.505" v="568" actId="1076"/>
          <ac:picMkLst>
            <pc:docMk/>
            <pc:sldMk cId="824768706" sldId="302"/>
            <ac:picMk id="4" creationId="{658DCD13-3576-77E4-74A2-B1AE426DF293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6" creationId="{4FD8A241-1ECA-B418-52A7-2DEF6D61D38C}"/>
          </ac:picMkLst>
        </pc:picChg>
        <pc:picChg chg="add mod">
          <ac:chgData name="Gabriel Leitão" userId="4cc93afe0794efcc" providerId="LiveId" clId="{02BFF65A-E82D-4F5C-AA69-B5783E5377FE}" dt="2023-01-22T06:09:35.049" v="569" actId="1076"/>
          <ac:picMkLst>
            <pc:docMk/>
            <pc:sldMk cId="824768706" sldId="302"/>
            <ac:picMk id="8" creationId="{027D4FA1-D3D4-B830-4057-7023A923970B}"/>
          </ac:picMkLst>
        </pc:picChg>
        <pc:picChg chg="add del mod">
          <ac:chgData name="Gabriel Leitão" userId="4cc93afe0794efcc" providerId="LiveId" clId="{02BFF65A-E82D-4F5C-AA69-B5783E5377FE}" dt="2023-01-22T06:08:15.671" v="555" actId="478"/>
          <ac:picMkLst>
            <pc:docMk/>
            <pc:sldMk cId="824768706" sldId="302"/>
            <ac:picMk id="12" creationId="{367F96A4-22C7-5E7B-099B-3598BC1F7F8B}"/>
          </ac:picMkLst>
        </pc:picChg>
      </pc:sldChg>
      <pc:sldChg chg="addSp delSp modSp add mod">
        <pc:chgData name="Gabriel Leitão" userId="4cc93afe0794efcc" providerId="LiveId" clId="{02BFF65A-E82D-4F5C-AA69-B5783E5377FE}" dt="2023-01-22T06:11:29.487" v="598" actId="122"/>
        <pc:sldMkLst>
          <pc:docMk/>
          <pc:sldMk cId="3172222432" sldId="303"/>
        </pc:sldMkLst>
        <pc:spChg chg="mod">
          <ac:chgData name="Gabriel Leitão" userId="4cc93afe0794efcc" providerId="LiveId" clId="{02BFF65A-E82D-4F5C-AA69-B5783E5377FE}" dt="2023-01-22T06:11:29.487" v="598" actId="122"/>
          <ac:spMkLst>
            <pc:docMk/>
            <pc:sldMk cId="3172222432" sldId="303"/>
            <ac:spMk id="387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0:51.266" v="582" actId="1076"/>
          <ac:picMkLst>
            <pc:docMk/>
            <pc:sldMk cId="3172222432" sldId="303"/>
            <ac:picMk id="3" creationId="{788DBC78-115B-4E52-9F92-8EFFF769B9EE}"/>
          </ac:picMkLst>
        </pc:picChg>
        <pc:picChg chg="del">
          <ac:chgData name="Gabriel Leitão" userId="4cc93afe0794efcc" providerId="LiveId" clId="{02BFF65A-E82D-4F5C-AA69-B5783E5377FE}" dt="2023-01-22T06:05:56.219" v="539" actId="478"/>
          <ac:picMkLst>
            <pc:docMk/>
            <pc:sldMk cId="3172222432" sldId="303"/>
            <ac:picMk id="4" creationId="{658DCD13-3576-77E4-74A2-B1AE426DF293}"/>
          </ac:picMkLst>
        </pc:picChg>
        <pc:picChg chg="add del mod">
          <ac:chgData name="Gabriel Leitão" userId="4cc93afe0794efcc" providerId="LiveId" clId="{02BFF65A-E82D-4F5C-AA69-B5783E5377FE}" dt="2023-01-22T06:06:21.304" v="544" actId="478"/>
          <ac:picMkLst>
            <pc:docMk/>
            <pc:sldMk cId="3172222432" sldId="303"/>
            <ac:picMk id="6" creationId="{7B193AC1-FD32-93A8-8637-D8C7A41D4526}"/>
          </ac:picMkLst>
        </pc:picChg>
        <pc:picChg chg="add del mod">
          <ac:chgData name="Gabriel Leitão" userId="4cc93afe0794efcc" providerId="LiveId" clId="{02BFF65A-E82D-4F5C-AA69-B5783E5377FE}" dt="2023-01-22T06:09:45.580" v="570" actId="478"/>
          <ac:picMkLst>
            <pc:docMk/>
            <pc:sldMk cId="3172222432" sldId="303"/>
            <ac:picMk id="8" creationId="{4ACCBEE0-4152-A5E4-24F3-7C58C6C4E02A}"/>
          </ac:picMkLst>
        </pc:picChg>
        <pc:picChg chg="add mod">
          <ac:chgData name="Gabriel Leitão" userId="4cc93afe0794efcc" providerId="LiveId" clId="{02BFF65A-E82D-4F5C-AA69-B5783E5377FE}" dt="2023-01-22T06:11:02.753" v="586" actId="14100"/>
          <ac:picMkLst>
            <pc:docMk/>
            <pc:sldMk cId="3172222432" sldId="303"/>
            <ac:picMk id="10" creationId="{74BFB187-B040-3F72-0CDC-6169C49C6375}"/>
          </ac:picMkLst>
        </pc:picChg>
        <pc:picChg chg="add mod">
          <ac:chgData name="Gabriel Leitão" userId="4cc93afe0794efcc" providerId="LiveId" clId="{02BFF65A-E82D-4F5C-AA69-B5783E5377FE}" dt="2023-01-22T06:10:56.790" v="584" actId="1076"/>
          <ac:picMkLst>
            <pc:docMk/>
            <pc:sldMk cId="3172222432" sldId="303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5:27.777" v="660" actId="1076"/>
        <pc:sldMkLst>
          <pc:docMk/>
          <pc:sldMk cId="1310548132" sldId="304"/>
        </pc:sldMkLst>
        <pc:spChg chg="mod">
          <ac:chgData name="Gabriel Leitão" userId="4cc93afe0794efcc" providerId="LiveId" clId="{02BFF65A-E82D-4F5C-AA69-B5783E5377FE}" dt="2023-01-22T06:15:10.008" v="656" actId="1076"/>
          <ac:spMkLst>
            <pc:docMk/>
            <pc:sldMk cId="1310548132" sldId="304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5:27.777" v="660" actId="1076"/>
          <ac:spMkLst>
            <pc:docMk/>
            <pc:sldMk cId="1310548132" sldId="304"/>
            <ac:spMk id="388" creationId="{00000000-0000-0000-0000-000000000000}"/>
          </ac:spMkLst>
        </pc:spChg>
        <pc:picChg chg="del">
          <ac:chgData name="Gabriel Leitão" userId="4cc93afe0794efcc" providerId="LiveId" clId="{02BFF65A-E82D-4F5C-AA69-B5783E5377FE}" dt="2023-01-22T06:11:59.848" v="600" actId="478"/>
          <ac:picMkLst>
            <pc:docMk/>
            <pc:sldMk cId="1310548132" sldId="304"/>
            <ac:picMk id="3" creationId="{788DBC78-115B-4E52-9F92-8EFFF769B9EE}"/>
          </ac:picMkLst>
        </pc:picChg>
        <pc:picChg chg="add mod ord modCrop">
          <ac:chgData name="Gabriel Leitão" userId="4cc93afe0794efcc" providerId="LiveId" clId="{02BFF65A-E82D-4F5C-AA69-B5783E5377FE}" dt="2023-01-22T06:15:17.397" v="658" actId="14100"/>
          <ac:picMkLst>
            <pc:docMk/>
            <pc:sldMk cId="1310548132" sldId="304"/>
            <ac:picMk id="4" creationId="{2069E689-C01B-E3E6-3CDD-0B82AFD1A76E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2:44.147" v="607" actId="478"/>
          <ac:picMkLst>
            <pc:docMk/>
            <pc:sldMk cId="1310548132" sldId="304"/>
            <ac:picMk id="10" creationId="{74BFB187-B040-3F72-0CDC-6169C49C6375}"/>
          </ac:picMkLst>
        </pc:picChg>
        <pc:picChg chg="add mod modCrop">
          <ac:chgData name="Gabriel Leitão" userId="4cc93afe0794efcc" providerId="LiveId" clId="{02BFF65A-E82D-4F5C-AA69-B5783E5377FE}" dt="2023-01-22T06:15:22.851" v="659" actId="1076"/>
          <ac:picMkLst>
            <pc:docMk/>
            <pc:sldMk cId="1310548132" sldId="304"/>
            <ac:picMk id="11" creationId="{F3F19DF3-708C-0240-A667-4FF20FEC2B6A}"/>
          </ac:picMkLst>
        </pc:picChg>
        <pc:picChg chg="del">
          <ac:chgData name="Gabriel Leitão" userId="4cc93afe0794efcc" providerId="LiveId" clId="{02BFF65A-E82D-4F5C-AA69-B5783E5377FE}" dt="2023-01-22T06:12:44.704" v="608" actId="478"/>
          <ac:picMkLst>
            <pc:docMk/>
            <pc:sldMk cId="1310548132" sldId="304"/>
            <ac:picMk id="12" creationId="{78C6D7EF-4128-FE38-5463-C1083DB626E7}"/>
          </ac:picMkLst>
        </pc:picChg>
      </pc:sldChg>
      <pc:sldChg chg="addSp delSp modSp add mod">
        <pc:chgData name="Gabriel Leitão" userId="4cc93afe0794efcc" providerId="LiveId" clId="{02BFF65A-E82D-4F5C-AA69-B5783E5377FE}" dt="2023-01-22T06:18:19.351" v="700" actId="20577"/>
        <pc:sldMkLst>
          <pc:docMk/>
          <pc:sldMk cId="1326169755" sldId="305"/>
        </pc:sldMkLst>
        <pc:spChg chg="mod">
          <ac:chgData name="Gabriel Leitão" userId="4cc93afe0794efcc" providerId="LiveId" clId="{02BFF65A-E82D-4F5C-AA69-B5783E5377FE}" dt="2023-01-22T06:18:19.351" v="700" actId="20577"/>
          <ac:spMkLst>
            <pc:docMk/>
            <pc:sldMk cId="1326169755" sldId="305"/>
            <ac:spMk id="387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06:17:58.383" v="683" actId="1076"/>
          <ac:spMkLst>
            <pc:docMk/>
            <pc:sldMk cId="1326169755" sldId="305"/>
            <ac:spMk id="38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06:18:06.836" v="691" actId="1037"/>
          <ac:picMkLst>
            <pc:docMk/>
            <pc:sldMk cId="1326169755" sldId="305"/>
            <ac:picMk id="3" creationId="{94709647-74AC-1F13-4A08-16A8D4DC9419}"/>
          </ac:picMkLst>
        </pc:picChg>
        <pc:picChg chg="del">
          <ac:chgData name="Gabriel Leitão" userId="4cc93afe0794efcc" providerId="LiveId" clId="{02BFF65A-E82D-4F5C-AA69-B5783E5377FE}" dt="2023-01-22T06:15:51.910" v="663" actId="478"/>
          <ac:picMkLst>
            <pc:docMk/>
            <pc:sldMk cId="1326169755" sldId="305"/>
            <ac:picMk id="4" creationId="{2069E689-C01B-E3E6-3CDD-0B82AFD1A76E}"/>
          </ac:picMkLst>
        </pc:picChg>
        <pc:picChg chg="del">
          <ac:chgData name="Gabriel Leitão" userId="4cc93afe0794efcc" providerId="LiveId" clId="{02BFF65A-E82D-4F5C-AA69-B5783E5377FE}" dt="2023-01-22T06:16:16.185" v="669" actId="478"/>
          <ac:picMkLst>
            <pc:docMk/>
            <pc:sldMk cId="1326169755" sldId="305"/>
            <ac:picMk id="6" creationId="{49AAD0FB-D9A3-13AC-83CB-05AC51711B18}"/>
          </ac:picMkLst>
        </pc:picChg>
        <pc:picChg chg="add mod modCrop">
          <ac:chgData name="Gabriel Leitão" userId="4cc93afe0794efcc" providerId="LiveId" clId="{02BFF65A-E82D-4F5C-AA69-B5783E5377FE}" dt="2023-01-22T06:17:54.120" v="682" actId="1076"/>
          <ac:picMkLst>
            <pc:docMk/>
            <pc:sldMk cId="1326169755" sldId="305"/>
            <ac:picMk id="7" creationId="{162AB44D-6008-3D21-E75C-73F7C832AB54}"/>
          </ac:picMkLst>
        </pc:picChg>
        <pc:picChg chg="del">
          <ac:chgData name="Gabriel Leitão" userId="4cc93afe0794efcc" providerId="LiveId" clId="{02BFF65A-E82D-4F5C-AA69-B5783E5377FE}" dt="2023-01-22T06:16:17.491" v="670" actId="478"/>
          <ac:picMkLst>
            <pc:docMk/>
            <pc:sldMk cId="1326169755" sldId="305"/>
            <ac:picMk id="8" creationId="{1961E768-4489-DB5D-3FB5-5850D9468CCD}"/>
          </ac:picMkLst>
        </pc:picChg>
        <pc:picChg chg="del">
          <ac:chgData name="Gabriel Leitão" userId="4cc93afe0794efcc" providerId="LiveId" clId="{02BFF65A-E82D-4F5C-AA69-B5783E5377FE}" dt="2023-01-22T06:16:31.771" v="675" actId="478"/>
          <ac:picMkLst>
            <pc:docMk/>
            <pc:sldMk cId="1326169755" sldId="305"/>
            <ac:picMk id="11" creationId="{F3F19DF3-708C-0240-A667-4FF20FEC2B6A}"/>
          </ac:picMkLst>
        </pc:picChg>
        <pc:picChg chg="add mod modCrop">
          <ac:chgData name="Gabriel Leitão" userId="4cc93afe0794efcc" providerId="LiveId" clId="{02BFF65A-E82D-4F5C-AA69-B5783E5377FE}" dt="2023-01-22T06:18:04.051" v="685" actId="14100"/>
          <ac:picMkLst>
            <pc:docMk/>
            <pc:sldMk cId="1326169755" sldId="305"/>
            <ac:picMk id="15" creationId="{D703CF81-BE59-06E2-E889-E8EA38915C83}"/>
          </ac:picMkLst>
        </pc:picChg>
      </pc:sldChg>
      <pc:sldChg chg="addSp delSp modSp add mod ord modShow">
        <pc:chgData name="Gabriel Leitão" userId="4cc93afe0794efcc" providerId="LiveId" clId="{02BFF65A-E82D-4F5C-AA69-B5783E5377FE}" dt="2023-01-22T19:10:17.921" v="863" actId="14826"/>
        <pc:sldMkLst>
          <pc:docMk/>
          <pc:sldMk cId="932504779" sldId="306"/>
        </pc:sldMkLst>
        <pc:spChg chg="mod">
          <ac:chgData name="Gabriel Leitão" userId="4cc93afe0794efcc" providerId="LiveId" clId="{02BFF65A-E82D-4F5C-AA69-B5783E5377FE}" dt="2023-01-22T18:47:09.648" v="760" actId="1076"/>
          <ac:spMkLst>
            <pc:docMk/>
            <pc:sldMk cId="932504779" sldId="306"/>
            <ac:spMk id="413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10:17.921" v="863" actId="14826"/>
          <ac:picMkLst>
            <pc:docMk/>
            <pc:sldMk cId="932504779" sldId="306"/>
            <ac:picMk id="3" creationId="{F32CACDB-7B6C-91D2-234B-D44BD08B9F4D}"/>
          </ac:picMkLst>
        </pc:picChg>
        <pc:picChg chg="del">
          <ac:chgData name="Gabriel Leitão" userId="4cc93afe0794efcc" providerId="LiveId" clId="{02BFF65A-E82D-4F5C-AA69-B5783E5377FE}" dt="2023-01-22T18:47:53.901" v="765" actId="478"/>
          <ac:picMkLst>
            <pc:docMk/>
            <pc:sldMk cId="932504779" sldId="306"/>
            <ac:picMk id="420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2T19:11:26.090" v="877" actId="20577"/>
        <pc:sldMkLst>
          <pc:docMk/>
          <pc:sldMk cId="4104424129" sldId="307"/>
        </pc:sldMkLst>
        <pc:spChg chg="mod">
          <ac:chgData name="Gabriel Leitão" userId="4cc93afe0794efcc" providerId="LiveId" clId="{02BFF65A-E82D-4F5C-AA69-B5783E5377FE}" dt="2023-01-22T19:11:26.090" v="877" actId="20577"/>
          <ac:spMkLst>
            <pc:docMk/>
            <pc:sldMk cId="4104424129" sldId="307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1:19.662" v="868" actId="14100"/>
          <ac:picMkLst>
            <pc:docMk/>
            <pc:sldMk cId="4104424129" sldId="307"/>
            <ac:picMk id="3" creationId="{F32CACDB-7B6C-91D2-234B-D44BD08B9F4D}"/>
          </ac:picMkLst>
        </pc:picChg>
      </pc:sldChg>
      <pc:sldChg chg="addSp modSp add mod">
        <pc:chgData name="Gabriel Leitão" userId="4cc93afe0794efcc" providerId="LiveId" clId="{02BFF65A-E82D-4F5C-AA69-B5783E5377FE}" dt="2023-01-22T19:14:11.945" v="903" actId="20577"/>
        <pc:sldMkLst>
          <pc:docMk/>
          <pc:sldMk cId="476187614" sldId="308"/>
        </pc:sldMkLst>
        <pc:spChg chg="mod">
          <ac:chgData name="Gabriel Leitão" userId="4cc93afe0794efcc" providerId="LiveId" clId="{02BFF65A-E82D-4F5C-AA69-B5783E5377FE}" dt="2023-01-22T19:14:11.945" v="903" actId="20577"/>
          <ac:spMkLst>
            <pc:docMk/>
            <pc:sldMk cId="476187614" sldId="308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4:07.565" v="890" actId="14100"/>
          <ac:picMkLst>
            <pc:docMk/>
            <pc:sldMk cId="476187614" sldId="308"/>
            <ac:picMk id="3" creationId="{F32CACDB-7B6C-91D2-234B-D44BD08B9F4D}"/>
          </ac:picMkLst>
        </pc:picChg>
        <pc:picChg chg="add mod">
          <ac:chgData name="Gabriel Leitão" userId="4cc93afe0794efcc" providerId="LiveId" clId="{02BFF65A-E82D-4F5C-AA69-B5783E5377FE}" dt="2023-01-22T19:13:56.225" v="886" actId="1076"/>
          <ac:picMkLst>
            <pc:docMk/>
            <pc:sldMk cId="476187614" sldId="308"/>
            <ac:picMk id="10" creationId="{85503645-6796-DC28-4D9F-21567D583959}"/>
          </ac:picMkLst>
        </pc:picChg>
      </pc:sldChg>
      <pc:sldChg chg="delSp modSp add mod">
        <pc:chgData name="Gabriel Leitão" userId="4cc93afe0794efcc" providerId="LiveId" clId="{02BFF65A-E82D-4F5C-AA69-B5783E5377FE}" dt="2023-01-22T19:15:23.007" v="927" actId="20577"/>
        <pc:sldMkLst>
          <pc:docMk/>
          <pc:sldMk cId="4195039129" sldId="309"/>
        </pc:sldMkLst>
        <pc:spChg chg="mod">
          <ac:chgData name="Gabriel Leitão" userId="4cc93afe0794efcc" providerId="LiveId" clId="{02BFF65A-E82D-4F5C-AA69-B5783E5377FE}" dt="2023-01-22T19:15:23.007" v="927" actId="20577"/>
          <ac:spMkLst>
            <pc:docMk/>
            <pc:sldMk cId="4195039129" sldId="309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5:17.860" v="914" actId="1076"/>
          <ac:picMkLst>
            <pc:docMk/>
            <pc:sldMk cId="4195039129" sldId="309"/>
            <ac:picMk id="3" creationId="{F32CACDB-7B6C-91D2-234B-D44BD08B9F4D}"/>
          </ac:picMkLst>
        </pc:picChg>
        <pc:picChg chg="del mod">
          <ac:chgData name="Gabriel Leitão" userId="4cc93afe0794efcc" providerId="LiveId" clId="{02BFF65A-E82D-4F5C-AA69-B5783E5377FE}" dt="2023-01-22T19:15:00.499" v="910" actId="478"/>
          <ac:picMkLst>
            <pc:docMk/>
            <pc:sldMk cId="4195039129" sldId="309"/>
            <ac:picMk id="10" creationId="{85503645-6796-DC28-4D9F-21567D583959}"/>
          </ac:picMkLst>
        </pc:picChg>
      </pc:sldChg>
      <pc:sldChg chg="addSp modSp add mod">
        <pc:chgData name="Gabriel Leitão" userId="4cc93afe0794efcc" providerId="LiveId" clId="{02BFF65A-E82D-4F5C-AA69-B5783E5377FE}" dt="2023-01-22T19:17:06.506" v="973" actId="14100"/>
        <pc:sldMkLst>
          <pc:docMk/>
          <pc:sldMk cId="2398771424" sldId="310"/>
        </pc:sldMkLst>
        <pc:spChg chg="mod">
          <ac:chgData name="Gabriel Leitão" userId="4cc93afe0794efcc" providerId="LiveId" clId="{02BFF65A-E82D-4F5C-AA69-B5783E5377FE}" dt="2023-01-22T19:15:50.427" v="956" actId="20577"/>
          <ac:spMkLst>
            <pc:docMk/>
            <pc:sldMk cId="2398771424" sldId="310"/>
            <ac:spMk id="413" creationId="{00000000-0000-0000-0000-000000000000}"/>
          </ac:spMkLst>
        </pc:spChg>
        <pc:picChg chg="mod">
          <ac:chgData name="Gabriel Leitão" userId="4cc93afe0794efcc" providerId="LiveId" clId="{02BFF65A-E82D-4F5C-AA69-B5783E5377FE}" dt="2023-01-22T19:17:06.506" v="973" actId="14100"/>
          <ac:picMkLst>
            <pc:docMk/>
            <pc:sldMk cId="2398771424" sldId="310"/>
            <ac:picMk id="3" creationId="{F32CACDB-7B6C-91D2-234B-D44BD08B9F4D}"/>
          </ac:picMkLst>
        </pc:picChg>
        <pc:picChg chg="mod">
          <ac:chgData name="Gabriel Leitão" userId="4cc93afe0794efcc" providerId="LiveId" clId="{02BFF65A-E82D-4F5C-AA69-B5783E5377FE}" dt="2023-01-22T19:17:02.108" v="972" actId="14100"/>
          <ac:picMkLst>
            <pc:docMk/>
            <pc:sldMk cId="2398771424" sldId="310"/>
            <ac:picMk id="10" creationId="{85503645-6796-DC28-4D9F-21567D583959}"/>
          </ac:picMkLst>
        </pc:picChg>
        <pc:cxnChg chg="add mod">
          <ac:chgData name="Gabriel Leitão" userId="4cc93afe0794efcc" providerId="LiveId" clId="{02BFF65A-E82D-4F5C-AA69-B5783E5377FE}" dt="2023-01-22T19:16:43.575" v="971" actId="14100"/>
          <ac:cxnSpMkLst>
            <pc:docMk/>
            <pc:sldMk cId="2398771424" sldId="310"/>
            <ac:cxnSpMk id="4" creationId="{094A207F-5AEF-57F7-0E64-4A59B40337C7}"/>
          </ac:cxnSpMkLst>
        </pc:cxnChg>
      </pc:sldChg>
      <pc:sldChg chg="delSp modSp add mod">
        <pc:chgData name="Gabriel Leitão" userId="4cc93afe0794efcc" providerId="LiveId" clId="{02BFF65A-E82D-4F5C-AA69-B5783E5377FE}" dt="2023-01-22T19:29:56.455" v="1040" actId="403"/>
        <pc:sldMkLst>
          <pc:docMk/>
          <pc:sldMk cId="1200830748" sldId="311"/>
        </pc:sldMkLst>
        <pc:spChg chg="mod">
          <ac:chgData name="Gabriel Leitão" userId="4cc93afe0794efcc" providerId="LiveId" clId="{02BFF65A-E82D-4F5C-AA69-B5783E5377FE}" dt="2023-01-22T19:29:56.455" v="1040" actId="403"/>
          <ac:spMkLst>
            <pc:docMk/>
            <pc:sldMk cId="1200830748" sldId="311"/>
            <ac:spMk id="351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9:44.560" v="1037" actId="1076"/>
          <ac:spMkLst>
            <pc:docMk/>
            <pc:sldMk cId="1200830748" sldId="311"/>
            <ac:spMk id="352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28:38.727" v="998" actId="207"/>
          <ac:spMkLst>
            <pc:docMk/>
            <pc:sldMk cId="1200830748" sldId="311"/>
            <ac:spMk id="358" creationId="{00000000-0000-0000-0000-000000000000}"/>
          </ac:spMkLst>
        </pc:spChg>
        <pc:picChg chg="mod modCrop">
          <ac:chgData name="Gabriel Leitão" userId="4cc93afe0794efcc" providerId="LiveId" clId="{02BFF65A-E82D-4F5C-AA69-B5783E5377FE}" dt="2023-01-22T19:29:50.052" v="1038" actId="1076"/>
          <ac:picMkLst>
            <pc:docMk/>
            <pc:sldMk cId="1200830748" sldId="311"/>
            <ac:picMk id="3" creationId="{4685629A-8A38-BDB3-EB39-BAA2F2573624}"/>
          </ac:picMkLst>
        </pc:picChg>
        <pc:picChg chg="del">
          <ac:chgData name="Gabriel Leitão" userId="4cc93afe0794efcc" providerId="LiveId" clId="{02BFF65A-E82D-4F5C-AA69-B5783E5377FE}" dt="2023-01-22T19:28:10.705" v="990" actId="478"/>
          <ac:picMkLst>
            <pc:docMk/>
            <pc:sldMk cId="1200830748" sldId="311"/>
            <ac:picMk id="354" creationId="{00000000-0000-0000-0000-000000000000}"/>
          </ac:picMkLst>
        </pc:picChg>
      </pc:sldChg>
      <pc:sldChg chg="modSp add mod">
        <pc:chgData name="Gabriel Leitão" userId="4cc93afe0794efcc" providerId="LiveId" clId="{02BFF65A-E82D-4F5C-AA69-B5783E5377FE}" dt="2023-01-22T19:35:43.947" v="1087" actId="1076"/>
        <pc:sldMkLst>
          <pc:docMk/>
          <pc:sldMk cId="2720115021" sldId="312"/>
        </pc:sldMkLst>
        <pc:picChg chg="mod">
          <ac:chgData name="Gabriel Leitão" userId="4cc93afe0794efcc" providerId="LiveId" clId="{02BFF65A-E82D-4F5C-AA69-B5783E5377FE}" dt="2023-01-22T19:35:43.947" v="1087" actId="1076"/>
          <ac:picMkLst>
            <pc:docMk/>
            <pc:sldMk cId="2720115021" sldId="312"/>
            <ac:picMk id="345" creationId="{00000000-0000-0000-0000-000000000000}"/>
          </ac:picMkLst>
        </pc:picChg>
        <pc:picChg chg="mod">
          <ac:chgData name="Gabriel Leitão" userId="4cc93afe0794efcc" providerId="LiveId" clId="{02BFF65A-E82D-4F5C-AA69-B5783E5377FE}" dt="2023-01-22T19:35:29.609" v="1080" actId="14100"/>
          <ac:picMkLst>
            <pc:docMk/>
            <pc:sldMk cId="2720115021" sldId="312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35:33.337" v="1081" actId="1076"/>
          <ac:cxnSpMkLst>
            <pc:docMk/>
            <pc:sldMk cId="2720115021" sldId="312"/>
            <ac:cxnSpMk id="11" creationId="{9980B908-BC1D-2FCE-516F-096F1639AA9F}"/>
          </ac:cxnSpMkLst>
        </pc:cxnChg>
      </pc:sldChg>
      <pc:sldChg chg="addSp delSp modSp add mod setBg">
        <pc:chgData name="Gabriel Leitão" userId="4cc93afe0794efcc" providerId="LiveId" clId="{02BFF65A-E82D-4F5C-AA69-B5783E5377FE}" dt="2023-01-22T19:57:44.214" v="1430" actId="1076"/>
        <pc:sldMkLst>
          <pc:docMk/>
          <pc:sldMk cId="2130400881" sldId="313"/>
        </pc:sldMkLst>
        <pc:spChg chg="del">
          <ac:chgData name="Gabriel Leitão" userId="4cc93afe0794efcc" providerId="LiveId" clId="{02BFF65A-E82D-4F5C-AA69-B5783E5377FE}" dt="2023-01-22T19:38:15.682" v="1097" actId="478"/>
          <ac:spMkLst>
            <pc:docMk/>
            <pc:sldMk cId="2130400881" sldId="313"/>
            <ac:spMk id="15" creationId="{FF5C8F76-E54A-FF08-159B-560DF58E967D}"/>
          </ac:spMkLst>
        </pc:spChg>
        <pc:spChg chg="mod">
          <ac:chgData name="Gabriel Leitão" userId="4cc93afe0794efcc" providerId="LiveId" clId="{02BFF65A-E82D-4F5C-AA69-B5783E5377FE}" dt="2023-01-22T19:47:52.085" v="1261" actId="20577"/>
          <ac:spMkLst>
            <pc:docMk/>
            <pc:sldMk cId="2130400881" sldId="313"/>
            <ac:spMk id="364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19:57:31.507" v="1428" actId="1038"/>
          <ac:picMkLst>
            <pc:docMk/>
            <pc:sldMk cId="2130400881" sldId="313"/>
            <ac:picMk id="3" creationId="{53754AE6-265F-A5F5-8EF1-0FC4767E0F15}"/>
          </ac:picMkLst>
        </pc:picChg>
        <pc:picChg chg="del">
          <ac:chgData name="Gabriel Leitão" userId="4cc93afe0794efcc" providerId="LiveId" clId="{02BFF65A-E82D-4F5C-AA69-B5783E5377FE}" dt="2023-01-22T19:37:52.283" v="1091" actId="478"/>
          <ac:picMkLst>
            <pc:docMk/>
            <pc:sldMk cId="2130400881" sldId="313"/>
            <ac:picMk id="5" creationId="{BF336C2E-5A98-F6B4-2D63-4E814EE758B3}"/>
          </ac:picMkLst>
        </pc:picChg>
        <pc:picChg chg="add del mod modCrop">
          <ac:chgData name="Gabriel Leitão" userId="4cc93afe0794efcc" providerId="LiveId" clId="{02BFF65A-E82D-4F5C-AA69-B5783E5377FE}" dt="2023-01-22T19:57:10.492" v="1412" actId="478"/>
          <ac:picMkLst>
            <pc:docMk/>
            <pc:sldMk cId="2130400881" sldId="313"/>
            <ac:picMk id="6" creationId="{835F26B5-0B48-5539-BBC6-AF9CFAFA1F46}"/>
          </ac:picMkLst>
        </pc:picChg>
        <pc:picChg chg="add del mod">
          <ac:chgData name="Gabriel Leitão" userId="4cc93afe0794efcc" providerId="LiveId" clId="{02BFF65A-E82D-4F5C-AA69-B5783E5377FE}" dt="2023-01-22T19:44:34.967" v="1202" actId="478"/>
          <ac:picMkLst>
            <pc:docMk/>
            <pc:sldMk cId="2130400881" sldId="313"/>
            <ac:picMk id="8" creationId="{192A6FE7-84BA-2A48-242A-AA67C2D0B961}"/>
          </ac:picMkLst>
        </pc:picChg>
        <pc:picChg chg="add del">
          <ac:chgData name="Gabriel Leitão" userId="4cc93afe0794efcc" providerId="LiveId" clId="{02BFF65A-E82D-4F5C-AA69-B5783E5377FE}" dt="2023-01-22T19:44:34.137" v="1201" actId="478"/>
          <ac:picMkLst>
            <pc:docMk/>
            <pc:sldMk cId="2130400881" sldId="313"/>
            <ac:picMk id="10" creationId="{A2F7663B-EF8C-0C48-011F-8F09CA8409A0}"/>
          </ac:picMkLst>
        </pc:picChg>
        <pc:picChg chg="add mod">
          <ac:chgData name="Gabriel Leitão" userId="4cc93afe0794efcc" providerId="LiveId" clId="{02BFF65A-E82D-4F5C-AA69-B5783E5377FE}" dt="2023-01-22T19:57:24.016" v="1418" actId="14100"/>
          <ac:picMkLst>
            <pc:docMk/>
            <pc:sldMk cId="2130400881" sldId="313"/>
            <ac:picMk id="12" creationId="{D8B91B27-8D62-DB99-E89A-36C1E2A4A860}"/>
          </ac:picMkLst>
        </pc:picChg>
        <pc:picChg chg="add del mod modCrop">
          <ac:chgData name="Gabriel Leitão" userId="4cc93afe0794efcc" providerId="LiveId" clId="{02BFF65A-E82D-4F5C-AA69-B5783E5377FE}" dt="2023-01-22T19:43:47.256" v="1193" actId="478"/>
          <ac:picMkLst>
            <pc:docMk/>
            <pc:sldMk cId="2130400881" sldId="313"/>
            <ac:picMk id="14" creationId="{AF2FC25E-3F9F-2F21-80EC-026D5A20EAF1}"/>
          </ac:picMkLst>
        </pc:picChg>
        <pc:cxnChg chg="add mod">
          <ac:chgData name="Gabriel Leitão" userId="4cc93afe0794efcc" providerId="LiveId" clId="{02BFF65A-E82D-4F5C-AA69-B5783E5377FE}" dt="2023-01-22T19:57:44.214" v="1430" actId="1076"/>
          <ac:cxnSpMkLst>
            <pc:docMk/>
            <pc:sldMk cId="2130400881" sldId="313"/>
            <ac:cxnSpMk id="21" creationId="{96459008-E008-CC13-C340-E36A9809CC73}"/>
          </ac:cxnSpMkLst>
        </pc:cxnChg>
      </pc:sldChg>
      <pc:sldChg chg="addSp delSp modSp add mod">
        <pc:chgData name="Gabriel Leitão" userId="4cc93afe0794efcc" providerId="LiveId" clId="{02BFF65A-E82D-4F5C-AA69-B5783E5377FE}" dt="2023-01-22T19:59:24.788" v="1469" actId="1035"/>
        <pc:sldMkLst>
          <pc:docMk/>
          <pc:sldMk cId="2919471266" sldId="314"/>
        </pc:sldMkLst>
        <pc:spChg chg="mod">
          <ac:chgData name="Gabriel Leitão" userId="4cc93afe0794efcc" providerId="LiveId" clId="{02BFF65A-E82D-4F5C-AA69-B5783E5377FE}" dt="2023-01-22T19:47:58.043" v="1274" actId="20577"/>
          <ac:spMkLst>
            <pc:docMk/>
            <pc:sldMk cId="2919471266" sldId="314"/>
            <ac:spMk id="364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2T19:58:29.352" v="1433" actId="478"/>
          <ac:grpSpMkLst>
            <pc:docMk/>
            <pc:sldMk cId="2919471266" sldId="314"/>
            <ac:grpSpMk id="2" creationId="{5C7F13D5-A984-93E0-D17D-E3FCEC11F5C9}"/>
          </ac:grpSpMkLst>
        </pc:grpChg>
        <pc:picChg chg="del">
          <ac:chgData name="Gabriel Leitão" userId="4cc93afe0794efcc" providerId="LiveId" clId="{02BFF65A-E82D-4F5C-AA69-B5783E5377FE}" dt="2023-01-22T19:44:46.030" v="1205" actId="478"/>
          <ac:picMkLst>
            <pc:docMk/>
            <pc:sldMk cId="2919471266" sldId="314"/>
            <ac:picMk id="3" creationId="{53754AE6-265F-A5F5-8EF1-0FC4767E0F15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5" creationId="{F56C0118-B0AC-C0A8-EEF7-5EF116E87797}"/>
          </ac:picMkLst>
        </pc:picChg>
        <pc:picChg chg="del mod">
          <ac:chgData name="Gabriel Leitão" userId="4cc93afe0794efcc" providerId="LiveId" clId="{02BFF65A-E82D-4F5C-AA69-B5783E5377FE}" dt="2023-01-22T19:45:02.479" v="1212" actId="478"/>
          <ac:picMkLst>
            <pc:docMk/>
            <pc:sldMk cId="2919471266" sldId="314"/>
            <ac:picMk id="6" creationId="{835F26B5-0B48-5539-BBC6-AF9CFAFA1F46}"/>
          </ac:picMkLst>
        </pc:picChg>
        <pc:picChg chg="del mod modCrop">
          <ac:chgData name="Gabriel Leitão" userId="4cc93afe0794efcc" providerId="LiveId" clId="{02BFF65A-E82D-4F5C-AA69-B5783E5377FE}" dt="2023-01-22T19:58:28.577" v="1432" actId="478"/>
          <ac:picMkLst>
            <pc:docMk/>
            <pc:sldMk cId="2919471266" sldId="314"/>
            <ac:picMk id="8" creationId="{192A6FE7-84BA-2A48-242A-AA67C2D0B961}"/>
          </ac:picMkLst>
        </pc:picChg>
        <pc:picChg chg="mod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0" creationId="{A2F7663B-EF8C-0C48-011F-8F09CA8409A0}"/>
          </ac:picMkLst>
        </pc:picChg>
        <pc:picChg chg="add mod modCrop">
          <ac:chgData name="Gabriel Leitão" userId="4cc93afe0794efcc" providerId="LiveId" clId="{02BFF65A-E82D-4F5C-AA69-B5783E5377FE}" dt="2023-01-22T19:46:10.574" v="1237" actId="164"/>
          <ac:picMkLst>
            <pc:docMk/>
            <pc:sldMk cId="2919471266" sldId="314"/>
            <ac:picMk id="12" creationId="{2287F6D8-4BAF-24BD-0111-0C76575C53F7}"/>
          </ac:picMkLst>
        </pc:picChg>
        <pc:picChg chg="add mod modCrop">
          <ac:chgData name="Gabriel Leitão" userId="4cc93afe0794efcc" providerId="LiveId" clId="{02BFF65A-E82D-4F5C-AA69-B5783E5377FE}" dt="2023-01-22T19:59:24.788" v="1469" actId="1035"/>
          <ac:picMkLst>
            <pc:docMk/>
            <pc:sldMk cId="2919471266" sldId="314"/>
            <ac:picMk id="16" creationId="{1C871E6E-DE75-A9A9-B093-D30C1D7FAD96}"/>
          </ac:picMkLst>
        </pc:picChg>
      </pc:sldChg>
      <pc:sldChg chg="addSp delSp modSp add mod">
        <pc:chgData name="Gabriel Leitão" userId="4cc93afe0794efcc" providerId="LiveId" clId="{02BFF65A-E82D-4F5C-AA69-B5783E5377FE}" dt="2023-01-22T19:49:25.105" v="1335" actId="1076"/>
        <pc:sldMkLst>
          <pc:docMk/>
          <pc:sldMk cId="2849120314" sldId="315"/>
        </pc:sldMkLst>
        <pc:spChg chg="mod">
          <ac:chgData name="Gabriel Leitão" userId="4cc93afe0794efcc" providerId="LiveId" clId="{02BFF65A-E82D-4F5C-AA69-B5783E5377FE}" dt="2023-01-22T19:48:14.465" v="1333" actId="20577"/>
          <ac:spMkLst>
            <pc:docMk/>
            <pc:sldMk cId="2849120314" sldId="315"/>
            <ac:spMk id="364" creationId="{00000000-0000-0000-0000-000000000000}"/>
          </ac:spMkLst>
        </pc:spChg>
        <pc:grpChg chg="del">
          <ac:chgData name="Gabriel Leitão" userId="4cc93afe0794efcc" providerId="LiveId" clId="{02BFF65A-E82D-4F5C-AA69-B5783E5377FE}" dt="2023-01-22T19:47:20.623" v="1247" actId="478"/>
          <ac:grpSpMkLst>
            <pc:docMk/>
            <pc:sldMk cId="2849120314" sldId="315"/>
            <ac:grpSpMk id="2" creationId="{5C7F13D5-A984-93E0-D17D-E3FCEC11F5C9}"/>
          </ac:grpSpMkLst>
        </pc:grpChg>
        <pc:picChg chg="add mod">
          <ac:chgData name="Gabriel Leitão" userId="4cc93afe0794efcc" providerId="LiveId" clId="{02BFF65A-E82D-4F5C-AA69-B5783E5377FE}" dt="2023-01-22T19:49:25.105" v="1335" actId="1076"/>
          <ac:picMkLst>
            <pc:docMk/>
            <pc:sldMk cId="2849120314" sldId="315"/>
            <ac:picMk id="4" creationId="{798621AB-13D2-9FC6-1929-5E0436F6A76C}"/>
          </ac:picMkLst>
        </pc:picChg>
        <pc:picChg chg="del">
          <ac:chgData name="Gabriel Leitão" userId="4cc93afe0794efcc" providerId="LiveId" clId="{02BFF65A-E82D-4F5C-AA69-B5783E5377FE}" dt="2023-01-22T19:47:20.623" v="1247" actId="478"/>
          <ac:picMkLst>
            <pc:docMk/>
            <pc:sldMk cId="2849120314" sldId="315"/>
            <ac:picMk id="8" creationId="{192A6FE7-84BA-2A48-242A-AA67C2D0B961}"/>
          </ac:picMkLst>
        </pc:picChg>
      </pc:sldChg>
      <pc:sldChg chg="addSp delSp modSp add mod setBg">
        <pc:chgData name="Gabriel Leitão" userId="4cc93afe0794efcc" providerId="LiveId" clId="{02BFF65A-E82D-4F5C-AA69-B5783E5377FE}" dt="2023-01-23T19:05:16.064" v="4437" actId="14100"/>
        <pc:sldMkLst>
          <pc:docMk/>
          <pc:sldMk cId="626459024" sldId="316"/>
        </pc:sldMkLst>
        <pc:spChg chg="mod">
          <ac:chgData name="Gabriel Leitão" userId="4cc93afe0794efcc" providerId="LiveId" clId="{02BFF65A-E82D-4F5C-AA69-B5783E5377FE}" dt="2023-01-22T19:50:38.074" v="1360" actId="20577"/>
          <ac:spMkLst>
            <pc:docMk/>
            <pc:sldMk cId="626459024" sldId="316"/>
            <ac:spMk id="338" creationId="{00000000-0000-0000-0000-000000000000}"/>
          </ac:spMkLst>
        </pc:spChg>
        <pc:spChg chg="mod">
          <ac:chgData name="Gabriel Leitão" userId="4cc93afe0794efcc" providerId="LiveId" clId="{02BFF65A-E82D-4F5C-AA69-B5783E5377FE}" dt="2023-01-22T19:50:23.668" v="1337"/>
          <ac:spMkLst>
            <pc:docMk/>
            <pc:sldMk cId="626459024" sldId="316"/>
            <ac:spMk id="339" creationId="{00000000-0000-0000-0000-000000000000}"/>
          </ac:spMkLst>
        </pc:spChg>
        <pc:picChg chg="add del mod">
          <ac:chgData name="Gabriel Leitão" userId="4cc93afe0794efcc" providerId="LiveId" clId="{02BFF65A-E82D-4F5C-AA69-B5783E5377FE}" dt="2023-01-22T19:54:14.134" v="1384" actId="478"/>
          <ac:picMkLst>
            <pc:docMk/>
            <pc:sldMk cId="626459024" sldId="316"/>
            <ac:picMk id="12" creationId="{9C7DD693-878F-4C20-DF53-44F392EC4E31}"/>
          </ac:picMkLst>
        </pc:picChg>
        <pc:picChg chg="mod">
          <ac:chgData name="Gabriel Leitão" userId="4cc93afe0794efcc" providerId="LiveId" clId="{02BFF65A-E82D-4F5C-AA69-B5783E5377FE}" dt="2023-01-23T19:05:16.064" v="4437" actId="14100"/>
          <ac:picMkLst>
            <pc:docMk/>
            <pc:sldMk cId="626459024" sldId="316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19:54:27.749" v="1389" actId="1076"/>
          <ac:picMkLst>
            <pc:docMk/>
            <pc:sldMk cId="626459024" sldId="316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19:54:38.927" v="1393" actId="1076"/>
          <ac:cxnSpMkLst>
            <pc:docMk/>
            <pc:sldMk cId="626459024" sldId="316"/>
            <ac:cxnSpMk id="11" creationId="{9980B908-BC1D-2FCE-516F-096F1639AA9F}"/>
          </ac:cxnSpMkLst>
        </pc:cxnChg>
      </pc:sldChg>
      <pc:sldChg chg="addSp delSp modSp add mod">
        <pc:chgData name="Gabriel Leitão" userId="4cc93afe0794efcc" providerId="LiveId" clId="{02BFF65A-E82D-4F5C-AA69-B5783E5377FE}" dt="2023-01-22T20:17:36.280" v="1524" actId="1076"/>
        <pc:sldMkLst>
          <pc:docMk/>
          <pc:sldMk cId="3218101363" sldId="317"/>
        </pc:sldMkLst>
        <pc:spChg chg="mod">
          <ac:chgData name="Gabriel Leitão" userId="4cc93afe0794efcc" providerId="LiveId" clId="{02BFF65A-E82D-4F5C-AA69-B5783E5377FE}" dt="2023-01-22T20:01:16.907" v="1480" actId="20577"/>
          <ac:spMkLst>
            <pc:docMk/>
            <pc:sldMk cId="3218101363" sldId="317"/>
            <ac:spMk id="338" creationId="{00000000-0000-0000-0000-000000000000}"/>
          </ac:spMkLst>
        </pc:spChg>
        <pc:picChg chg="add mod">
          <ac:chgData name="Gabriel Leitão" userId="4cc93afe0794efcc" providerId="LiveId" clId="{02BFF65A-E82D-4F5C-AA69-B5783E5377FE}" dt="2023-01-22T20:05:11.889" v="1514" actId="1076"/>
          <ac:picMkLst>
            <pc:docMk/>
            <pc:sldMk cId="3218101363" sldId="317"/>
            <ac:picMk id="3" creationId="{8F005180-E9A6-E878-C209-76D730BD63A2}"/>
          </ac:picMkLst>
        </pc:picChg>
        <pc:picChg chg="add mod modCrop">
          <ac:chgData name="Gabriel Leitão" userId="4cc93afe0794efcc" providerId="LiveId" clId="{02BFF65A-E82D-4F5C-AA69-B5783E5377FE}" dt="2023-01-22T20:17:36.280" v="1524" actId="1076"/>
          <ac:picMkLst>
            <pc:docMk/>
            <pc:sldMk cId="3218101363" sldId="317"/>
            <ac:picMk id="15" creationId="{E810467B-6353-D55E-9284-F0902BCB55F3}"/>
          </ac:picMkLst>
        </pc:picChg>
        <pc:picChg chg="add mod">
          <ac:chgData name="Gabriel Leitão" userId="4cc93afe0794efcc" providerId="LiveId" clId="{02BFF65A-E82D-4F5C-AA69-B5783E5377FE}" dt="2023-01-22T20:03:38.283" v="1494" actId="571"/>
          <ac:picMkLst>
            <pc:docMk/>
            <pc:sldMk cId="3218101363" sldId="317"/>
            <ac:picMk id="16" creationId="{D7D4398B-9DAC-C677-EDE4-F38773D4185D}"/>
          </ac:picMkLst>
        </pc:picChg>
        <pc:picChg chg="del">
          <ac:chgData name="Gabriel Leitão" userId="4cc93afe0794efcc" providerId="LiveId" clId="{02BFF65A-E82D-4F5C-AA69-B5783E5377FE}" dt="2023-01-22T20:02:51.508" v="1483" actId="478"/>
          <ac:picMkLst>
            <pc:docMk/>
            <pc:sldMk cId="3218101363" sldId="317"/>
            <ac:picMk id="345" creationId="{00000000-0000-0000-0000-000000000000}"/>
          </ac:picMkLst>
        </pc:picChg>
        <pc:picChg chg="mod modCrop">
          <ac:chgData name="Gabriel Leitão" userId="4cc93afe0794efcc" providerId="LiveId" clId="{02BFF65A-E82D-4F5C-AA69-B5783E5377FE}" dt="2023-01-22T20:05:57.084" v="1522" actId="1076"/>
          <ac:picMkLst>
            <pc:docMk/>
            <pc:sldMk cId="3218101363" sldId="317"/>
            <ac:picMk id="346" creationId="{00000000-0000-0000-0000-000000000000}"/>
          </ac:picMkLst>
        </pc:picChg>
        <pc:cxnChg chg="mod">
          <ac:chgData name="Gabriel Leitão" userId="4cc93afe0794efcc" providerId="LiveId" clId="{02BFF65A-E82D-4F5C-AA69-B5783E5377FE}" dt="2023-01-22T20:05:15.142" v="1515" actId="1076"/>
          <ac:cxnSpMkLst>
            <pc:docMk/>
            <pc:sldMk cId="3218101363" sldId="317"/>
            <ac:cxnSpMk id="11" creationId="{9980B908-BC1D-2FCE-516F-096F1639AA9F}"/>
          </ac:cxnSpMkLst>
        </pc:cxnChg>
        <pc:cxnChg chg="add mod">
          <ac:chgData name="Gabriel Leitão" userId="4cc93afe0794efcc" providerId="LiveId" clId="{02BFF65A-E82D-4F5C-AA69-B5783E5377FE}" dt="2023-01-22T20:17:34.394" v="1523" actId="1076"/>
          <ac:cxnSpMkLst>
            <pc:docMk/>
            <pc:sldMk cId="3218101363" sldId="317"/>
            <ac:cxnSpMk id="14" creationId="{03EBDCD2-6FD0-6588-27EA-CAE8806C7293}"/>
          </ac:cxnSpMkLst>
        </pc:cxnChg>
      </pc:sldChg>
      <pc:sldChg chg="addSp modSp add mod ord setBg">
        <pc:chgData name="Gabriel Leitão" userId="4cc93afe0794efcc" providerId="LiveId" clId="{02BFF65A-E82D-4F5C-AA69-B5783E5377FE}" dt="2023-01-23T18:58:48.539" v="4431" actId="1076"/>
        <pc:sldMkLst>
          <pc:docMk/>
          <pc:sldMk cId="3666040122" sldId="318"/>
        </pc:sldMkLst>
        <pc:spChg chg="add mod">
          <ac:chgData name="Gabriel Leitão" userId="4cc93afe0794efcc" providerId="LiveId" clId="{02BFF65A-E82D-4F5C-AA69-B5783E5377FE}" dt="2023-01-23T18:58:48.539" v="4431" actId="1076"/>
          <ac:spMkLst>
            <pc:docMk/>
            <pc:sldMk cId="3666040122" sldId="318"/>
            <ac:spMk id="9" creationId="{CE2B50E8-BD5D-805C-220B-5F82B0BD62CE}"/>
          </ac:spMkLst>
        </pc:spChg>
        <pc:spChg chg="add mod">
          <ac:chgData name="Gabriel Leitão" userId="4cc93afe0794efcc" providerId="LiveId" clId="{02BFF65A-E82D-4F5C-AA69-B5783E5377FE}" dt="2023-01-23T18:58:44.123" v="4430" actId="1076"/>
          <ac:spMkLst>
            <pc:docMk/>
            <pc:sldMk cId="3666040122" sldId="318"/>
            <ac:spMk id="10" creationId="{DA8A5611-CF2D-4331-E0A3-617E1DC5E9C1}"/>
          </ac:spMkLst>
        </pc:spChg>
        <pc:spChg chg="mod">
          <ac:chgData name="Gabriel Leitão" userId="4cc93afe0794efcc" providerId="LiveId" clId="{02BFF65A-E82D-4F5C-AA69-B5783E5377FE}" dt="2023-01-23T03:03:50.763" v="4280" actId="20577"/>
          <ac:spMkLst>
            <pc:docMk/>
            <pc:sldMk cId="3666040122" sldId="318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18:58:48.539" v="4431" actId="1076"/>
          <ac:graphicFrameMkLst>
            <pc:docMk/>
            <pc:sldMk cId="3666040122" sldId="318"/>
            <ac:graphicFrameMk id="8" creationId="{CC1BDB27-A754-51C2-F578-68ACA14F24FB}"/>
          </ac:graphicFrameMkLst>
        </pc:graphicFrameChg>
      </pc:sldChg>
      <pc:sldChg chg="addSp delSp modSp add mod ord setBg">
        <pc:chgData name="Gabriel Leitão" userId="4cc93afe0794efcc" providerId="LiveId" clId="{02BFF65A-E82D-4F5C-AA69-B5783E5377FE}" dt="2023-01-23T00:50:55.988" v="2654" actId="1076"/>
        <pc:sldMkLst>
          <pc:docMk/>
          <pc:sldMk cId="3316581577" sldId="319"/>
        </pc:sldMkLst>
        <pc:spChg chg="add del mod">
          <ac:chgData name="Gabriel Leitão" userId="4cc93afe0794efcc" providerId="LiveId" clId="{02BFF65A-E82D-4F5C-AA69-B5783E5377FE}" dt="2023-01-23T00:33:44.967" v="2293" actId="478"/>
          <ac:spMkLst>
            <pc:docMk/>
            <pc:sldMk cId="3316581577" sldId="319"/>
            <ac:spMk id="4" creationId="{C65F869C-F15D-55D8-778C-95846D469A3E}"/>
          </ac:spMkLst>
        </pc:spChg>
        <pc:spChg chg="add del mod">
          <ac:chgData name="Gabriel Leitão" userId="4cc93afe0794efcc" providerId="LiveId" clId="{02BFF65A-E82D-4F5C-AA69-B5783E5377FE}" dt="2023-01-23T00:30:33.352" v="2212"/>
          <ac:spMkLst>
            <pc:docMk/>
            <pc:sldMk cId="3316581577" sldId="319"/>
            <ac:spMk id="6" creationId="{8BA5F263-9E4E-F9BF-BC7A-DA1E20F5618E}"/>
          </ac:spMkLst>
        </pc:spChg>
        <pc:spChg chg="add del">
          <ac:chgData name="Gabriel Leitão" userId="4cc93afe0794efcc" providerId="LiveId" clId="{02BFF65A-E82D-4F5C-AA69-B5783E5377FE}" dt="2023-01-23T00:10:42.139" v="2104" actId="22"/>
          <ac:spMkLst>
            <pc:docMk/>
            <pc:sldMk cId="3316581577" sldId="319"/>
            <ac:spMk id="9" creationId="{CE9E8464-F7CA-3524-C4E1-025143EEC179}"/>
          </ac:spMkLst>
        </pc:spChg>
        <pc:spChg chg="add mod">
          <ac:chgData name="Gabriel Leitão" userId="4cc93afe0794efcc" providerId="LiveId" clId="{02BFF65A-E82D-4F5C-AA69-B5783E5377FE}" dt="2023-01-23T00:49:10.424" v="2652" actId="113"/>
          <ac:spMkLst>
            <pc:docMk/>
            <pc:sldMk cId="3316581577" sldId="319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0:42:25.431" v="2531" actId="20577"/>
          <ac:spMkLst>
            <pc:docMk/>
            <pc:sldMk cId="3316581577" sldId="319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0:50:55.988" v="2654" actId="1076"/>
          <ac:spMkLst>
            <pc:docMk/>
            <pc:sldMk cId="3316581577" sldId="319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0:38:20.270" v="2299" actId="1076"/>
          <ac:graphicFrameMkLst>
            <pc:docMk/>
            <pc:sldMk cId="3316581577" sldId="319"/>
            <ac:graphicFrameMk id="3" creationId="{35A4BA30-DAF8-0976-0B18-EE6054B8446D}"/>
          </ac:graphicFrameMkLst>
        </pc:graphicFrameChg>
        <pc:graphicFrameChg chg="add del mod">
          <ac:chgData name="Gabriel Leitão" userId="4cc93afe0794efcc" providerId="LiveId" clId="{02BFF65A-E82D-4F5C-AA69-B5783E5377FE}" dt="2023-01-23T00:30:33.352" v="2212"/>
          <ac:graphicFrameMkLst>
            <pc:docMk/>
            <pc:sldMk cId="3316581577" sldId="319"/>
            <ac:graphicFrameMk id="5" creationId="{6C16B9F8-09C5-B2FB-AB38-ED5D57E2CF2A}"/>
          </ac:graphicFrameMkLst>
        </pc:graphicFrameChg>
      </pc:sldChg>
      <pc:sldChg chg="add del setBg">
        <pc:chgData name="Gabriel Leitão" userId="4cc93afe0794efcc" providerId="LiveId" clId="{02BFF65A-E82D-4F5C-AA69-B5783E5377FE}" dt="2023-01-22T23:57:51.736" v="1710" actId="47"/>
        <pc:sldMkLst>
          <pc:docMk/>
          <pc:sldMk cId="44862640" sldId="320"/>
        </pc:sldMkLst>
      </pc:sldChg>
      <pc:sldChg chg="addSp delSp modSp add mod">
        <pc:chgData name="Gabriel Leitão" userId="4cc93afe0794efcc" providerId="LiveId" clId="{02BFF65A-E82D-4F5C-AA69-B5783E5377FE}" dt="2023-01-23T02:02:35.800" v="3387"/>
        <pc:sldMkLst>
          <pc:docMk/>
          <pc:sldMk cId="16438888" sldId="321"/>
        </pc:sldMkLst>
        <pc:spChg chg="del">
          <ac:chgData name="Gabriel Leitão" userId="4cc93afe0794efcc" providerId="LiveId" clId="{02BFF65A-E82D-4F5C-AA69-B5783E5377FE}" dt="2023-01-22T23:57:39.422" v="1709" actId="478"/>
          <ac:spMkLst>
            <pc:docMk/>
            <pc:sldMk cId="16438888" sldId="321"/>
            <ac:spMk id="11" creationId="{120303B6-3B3C-011B-50B5-766415D858F7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2" creationId="{B23F848F-7AC0-E958-BBA5-5B74212B77F8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3" creationId="{D9CC7806-DD96-DBA0-04C3-2E6BE0CDFFB2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4" creationId="{B06EC164-A05E-4FD9-6A57-BAD15706D29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5" creationId="{295892F2-4BEB-6F1D-43C7-5FB55D777A26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16" creationId="{18DC8D93-DEA4-DA02-E2D6-3932940161E6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18" creationId="{99EE964F-169B-B0C6-0611-C487DA17BF8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1" creationId="{64E7F047-81E6-E86B-2702-99A98A40F934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2" creationId="{C51C05CA-29A5-4979-A02B-E3B15D7E0095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3" creationId="{3F800F56-78DC-CCE9-1368-7ACA1C62434E}"/>
          </ac:spMkLst>
        </pc:spChg>
        <pc:spChg chg="del">
          <ac:chgData name="Gabriel Leitão" userId="4cc93afe0794efcc" providerId="LiveId" clId="{02BFF65A-E82D-4F5C-AA69-B5783E5377FE}" dt="2023-01-22T23:57:32.255" v="1708" actId="478"/>
          <ac:spMkLst>
            <pc:docMk/>
            <pc:sldMk cId="16438888" sldId="321"/>
            <ac:spMk id="24" creationId="{CEAD7B74-2EFA-7064-85F3-F589157A96CB}"/>
          </ac:spMkLst>
        </pc:spChg>
        <pc:spChg chg="del mod">
          <ac:chgData name="Gabriel Leitão" userId="4cc93afe0794efcc" providerId="LiveId" clId="{02BFF65A-E82D-4F5C-AA69-B5783E5377FE}" dt="2023-01-23T02:02:35.413" v="3386" actId="478"/>
          <ac:spMkLst>
            <pc:docMk/>
            <pc:sldMk cId="16438888" sldId="321"/>
            <ac:spMk id="25" creationId="{58065C41-D7E8-D293-09C2-C8896F910902}"/>
          </ac:spMkLst>
        </pc:spChg>
        <pc:spChg chg="add mod">
          <ac:chgData name="Gabriel Leitão" userId="4cc93afe0794efcc" providerId="LiveId" clId="{02BFF65A-E82D-4F5C-AA69-B5783E5377FE}" dt="2023-01-23T02:02:35.800" v="3387"/>
          <ac:spMkLst>
            <pc:docMk/>
            <pc:sldMk cId="16438888" sldId="321"/>
            <ac:spMk id="30" creationId="{EC125CE2-7DF1-6019-9EC0-2270FA336959}"/>
          </ac:spMkLst>
        </pc:spChg>
        <pc:graphicFrameChg chg="add mod">
          <ac:chgData name="Gabriel Leitão" userId="4cc93afe0794efcc" providerId="LiveId" clId="{02BFF65A-E82D-4F5C-AA69-B5783E5377FE}" dt="2023-01-23T02:02:35.800" v="3387"/>
          <ac:graphicFrameMkLst>
            <pc:docMk/>
            <pc:sldMk cId="16438888" sldId="321"/>
            <ac:graphicFrameMk id="19" creationId="{FCE49EC3-F96C-3421-F5C9-2B8D1141BA49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3T01:28:03.229" v="3140" actId="404"/>
        <pc:sldMkLst>
          <pc:docMk/>
          <pc:sldMk cId="82933564" sldId="322"/>
        </pc:sldMkLst>
        <pc:spChg chg="mod">
          <ac:chgData name="Gabriel Leitão" userId="4cc93afe0794efcc" providerId="LiveId" clId="{02BFF65A-E82D-4F5C-AA69-B5783E5377FE}" dt="2023-01-23T01:28:00.413" v="3139" actId="404"/>
          <ac:spMkLst>
            <pc:docMk/>
            <pc:sldMk cId="82933564" sldId="322"/>
            <ac:spMk id="11" creationId="{120303B6-3B3C-011B-50B5-766415D858F7}"/>
          </ac:spMkLst>
        </pc:spChg>
        <pc:spChg chg="mod">
          <ac:chgData name="Gabriel Leitão" userId="4cc93afe0794efcc" providerId="LiveId" clId="{02BFF65A-E82D-4F5C-AA69-B5783E5377FE}" dt="2023-01-23T00:48:11.462" v="2640" actId="1076"/>
          <ac:spMkLst>
            <pc:docMk/>
            <pc:sldMk cId="82933564" sldId="322"/>
            <ac:spMk id="12" creationId="{B23F848F-7AC0-E958-BBA5-5B74212B77F8}"/>
          </ac:spMkLst>
        </pc:spChg>
        <pc:spChg chg="add mod">
          <ac:chgData name="Gabriel Leitão" userId="4cc93afe0794efcc" providerId="LiveId" clId="{02BFF65A-E82D-4F5C-AA69-B5783E5377FE}" dt="2023-01-23T01:28:03.229" v="3140" actId="404"/>
          <ac:spMkLst>
            <pc:docMk/>
            <pc:sldMk cId="82933564" sldId="322"/>
            <ac:spMk id="13" creationId="{4A752C00-E954-67C1-1669-78F99F201917}"/>
          </ac:spMkLst>
        </pc:spChg>
        <pc:spChg chg="add del">
          <ac:chgData name="Gabriel Leitão" userId="4cc93afe0794efcc" providerId="LiveId" clId="{02BFF65A-E82D-4F5C-AA69-B5783E5377FE}" dt="2023-01-23T00:44:55.372" v="2581" actId="22"/>
          <ac:spMkLst>
            <pc:docMk/>
            <pc:sldMk cId="82933564" sldId="322"/>
            <ac:spMk id="14" creationId="{C6A3B59A-4338-99B8-450F-04DF04E1E137}"/>
          </ac:spMkLst>
        </pc:spChg>
        <pc:spChg chg="add mod">
          <ac:chgData name="Gabriel Leitão" userId="4cc93afe0794efcc" providerId="LiveId" clId="{02BFF65A-E82D-4F5C-AA69-B5783E5377FE}" dt="2023-01-23T00:46:45.767" v="2632" actId="14100"/>
          <ac:spMkLst>
            <pc:docMk/>
            <pc:sldMk cId="82933564" sldId="322"/>
            <ac:spMk id="16" creationId="{9E2C8202-CA87-E333-2D1C-C5C7A61D7C58}"/>
          </ac:spMkLst>
        </pc:spChg>
        <pc:spChg chg="mod">
          <ac:chgData name="Gabriel Leitão" userId="4cc93afe0794efcc" providerId="LiveId" clId="{02BFF65A-E82D-4F5C-AA69-B5783E5377FE}" dt="2023-01-23T00:50:41.787" v="2653" actId="2711"/>
          <ac:spMkLst>
            <pc:docMk/>
            <pc:sldMk cId="82933564" sldId="322"/>
            <ac:spMk id="25" creationId="{58065C41-D7E8-D293-09C2-C8896F910902}"/>
          </ac:spMkLst>
        </pc:spChg>
        <pc:spChg chg="del">
          <ac:chgData name="Gabriel Leitão" userId="4cc93afe0794efcc" providerId="LiveId" clId="{02BFF65A-E82D-4F5C-AA69-B5783E5377FE}" dt="2023-01-23T00:01:34.183" v="1811" actId="478"/>
          <ac:spMkLst>
            <pc:docMk/>
            <pc:sldMk cId="82933564" sldId="322"/>
            <ac:spMk id="30" creationId="{79BBE7BB-C6AB-61F8-4EDB-40FCEA4FD52C}"/>
          </ac:spMkLst>
        </pc:spChg>
        <pc:spChg chg="del">
          <ac:chgData name="Gabriel Leitão" userId="4cc93afe0794efcc" providerId="LiveId" clId="{02BFF65A-E82D-4F5C-AA69-B5783E5377FE}" dt="2023-01-23T00:01:36.636" v="1812" actId="478"/>
          <ac:spMkLst>
            <pc:docMk/>
            <pc:sldMk cId="82933564" sldId="322"/>
            <ac:spMk id="31" creationId="{07D793AB-D276-AE4E-6647-7AB179E606BD}"/>
          </ac:spMkLst>
        </pc:spChg>
      </pc:sldChg>
      <pc:sldChg chg="addSp modSp add del mod ord">
        <pc:chgData name="Gabriel Leitão" userId="4cc93afe0794efcc" providerId="LiveId" clId="{02BFF65A-E82D-4F5C-AA69-B5783E5377FE}" dt="2023-01-23T00:46:53.273" v="2633" actId="2696"/>
        <pc:sldMkLst>
          <pc:docMk/>
          <pc:sldMk cId="3054602015" sldId="323"/>
        </pc:sldMkLst>
        <pc:spChg chg="add mod">
          <ac:chgData name="Gabriel Leitão" userId="4cc93afe0794efcc" providerId="LiveId" clId="{02BFF65A-E82D-4F5C-AA69-B5783E5377FE}" dt="2023-01-23T00:06:47.255" v="1964" actId="14100"/>
          <ac:spMkLst>
            <pc:docMk/>
            <pc:sldMk cId="3054602015" sldId="323"/>
            <ac:spMk id="8" creationId="{024F0FF3-602C-033D-A2CB-08D779B3B326}"/>
          </ac:spMkLst>
        </pc:spChg>
        <pc:spChg chg="add mod">
          <ac:chgData name="Gabriel Leitão" userId="4cc93afe0794efcc" providerId="LiveId" clId="{02BFF65A-E82D-4F5C-AA69-B5783E5377FE}" dt="2023-01-23T00:09:20.190" v="2072" actId="1076"/>
          <ac:spMkLst>
            <pc:docMk/>
            <pc:sldMk cId="3054602015" sldId="323"/>
            <ac:spMk id="9" creationId="{3879B689-B166-576A-B04B-1EFD92EB7036}"/>
          </ac:spMkLst>
        </pc:spChg>
        <pc:spChg chg="mod">
          <ac:chgData name="Gabriel Leitão" userId="4cc93afe0794efcc" providerId="LiveId" clId="{02BFF65A-E82D-4F5C-AA69-B5783E5377FE}" dt="2023-01-23T00:06:39.769" v="1962" actId="20577"/>
          <ac:spMkLst>
            <pc:docMk/>
            <pc:sldMk cId="3054602015" sldId="323"/>
            <ac:spMk id="548" creationId="{00000000-0000-0000-0000-000000000000}"/>
          </ac:spMkLst>
        </pc:spChg>
      </pc:sldChg>
      <pc:sldChg chg="add">
        <pc:chgData name="Gabriel Leitão" userId="4cc93afe0794efcc" providerId="LiveId" clId="{02BFF65A-E82D-4F5C-AA69-B5783E5377FE}" dt="2023-01-23T00:10:19.473" v="2089" actId="2890"/>
        <pc:sldMkLst>
          <pc:docMk/>
          <pc:sldMk cId="2440173506" sldId="324"/>
        </pc:sldMkLst>
      </pc:sldChg>
      <pc:sldChg chg="addSp delSp modSp add del mod">
        <pc:chgData name="Gabriel Leitão" userId="4cc93afe0794efcc" providerId="LiveId" clId="{02BFF65A-E82D-4F5C-AA69-B5783E5377FE}" dt="2023-01-23T01:22:11.427" v="3044" actId="47"/>
        <pc:sldMkLst>
          <pc:docMk/>
          <pc:sldMk cId="1801651008" sldId="325"/>
        </pc:sldMkLst>
        <pc:spChg chg="del">
          <ac:chgData name="Gabriel Leitão" userId="4cc93afe0794efcc" providerId="LiveId" clId="{02BFF65A-E82D-4F5C-AA69-B5783E5377FE}" dt="2023-01-23T00:33:50.446" v="2294" actId="478"/>
          <ac:spMkLst>
            <pc:docMk/>
            <pc:sldMk cId="1801651008" sldId="325"/>
            <ac:spMk id="4" creationId="{C65F869C-F15D-55D8-778C-95846D469A3E}"/>
          </ac:spMkLst>
        </pc:spChg>
        <pc:spChg chg="add mod">
          <ac:chgData name="Gabriel Leitão" userId="4cc93afe0794efcc" providerId="LiveId" clId="{02BFF65A-E82D-4F5C-AA69-B5783E5377FE}" dt="2023-01-23T00:26:56.697" v="2156"/>
          <ac:spMkLst>
            <pc:docMk/>
            <pc:sldMk cId="1801651008" sldId="325"/>
            <ac:spMk id="5" creationId="{CC8E386B-37B7-CD0F-5935-BC87F6D78941}"/>
          </ac:spMkLst>
        </pc:spChg>
        <pc:spChg chg="add del mod">
          <ac:chgData name="Gabriel Leitão" userId="4cc93afe0794efcc" providerId="LiveId" clId="{02BFF65A-E82D-4F5C-AA69-B5783E5377FE}" dt="2023-01-23T01:06:17.901" v="2877"/>
          <ac:spMkLst>
            <pc:docMk/>
            <pc:sldMk cId="1801651008" sldId="325"/>
            <ac:spMk id="12" creationId="{627BEE12-D930-0C48-6EF6-FD507B9025B9}"/>
          </ac:spMkLst>
        </pc:spChg>
        <pc:spChg chg="add del mod">
          <ac:chgData name="Gabriel Leitão" userId="4cc93afe0794efcc" providerId="LiveId" clId="{02BFF65A-E82D-4F5C-AA69-B5783E5377FE}" dt="2023-01-23T01:06:29.134" v="2883" actId="478"/>
          <ac:spMkLst>
            <pc:docMk/>
            <pc:sldMk cId="1801651008" sldId="325"/>
            <ac:spMk id="13" creationId="{D37B956B-C2D9-3456-C891-9112745D7578}"/>
          </ac:spMkLst>
        </pc:spChg>
        <pc:spChg chg="mod">
          <ac:chgData name="Gabriel Leitão" userId="4cc93afe0794efcc" providerId="LiveId" clId="{02BFF65A-E82D-4F5C-AA69-B5783E5377FE}" dt="2023-01-23T01:14:32.478" v="3015" actId="113"/>
          <ac:spMkLst>
            <pc:docMk/>
            <pc:sldMk cId="1801651008" sldId="325"/>
            <ac:spMk id="544" creationId="{00000000-0000-0000-0000-000000000000}"/>
          </ac:spMkLst>
        </pc:spChg>
        <pc:spChg chg="mod">
          <ac:chgData name="Gabriel Leitão" userId="4cc93afe0794efcc" providerId="LiveId" clId="{02BFF65A-E82D-4F5C-AA69-B5783E5377FE}" dt="2023-01-23T01:11:51.891" v="2974" actId="1035"/>
          <ac:spMkLst>
            <pc:docMk/>
            <pc:sldMk cId="1801651008" sldId="325"/>
            <ac:spMk id="548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12:54.307" v="2994" actId="255"/>
          <ac:graphicFrameMkLst>
            <pc:docMk/>
            <pc:sldMk cId="1801651008" sldId="325"/>
            <ac:graphicFrameMk id="2" creationId="{4C144288-8005-7747-51E8-D4A9337DD9C9}"/>
          </ac:graphicFrameMkLst>
        </pc:graphicFrameChg>
        <pc:graphicFrameChg chg="del">
          <ac:chgData name="Gabriel Leitão" userId="4cc93afe0794efcc" providerId="LiveId" clId="{02BFF65A-E82D-4F5C-AA69-B5783E5377FE}" dt="2023-01-23T00:26:56.137" v="2155" actId="478"/>
          <ac:graphicFrameMkLst>
            <pc:docMk/>
            <pc:sldMk cId="1801651008" sldId="325"/>
            <ac:graphicFrameMk id="3" creationId="{35A4BA30-DAF8-0976-0B18-EE6054B8446D}"/>
          </ac:graphicFrameMkLst>
        </pc:graphicFrameChg>
        <pc:picChg chg="add mod modCrop">
          <ac:chgData name="Gabriel Leitão" userId="4cc93afe0794efcc" providerId="LiveId" clId="{02BFF65A-E82D-4F5C-AA69-B5783E5377FE}" dt="2023-01-23T01:12:59.121" v="2998" actId="1036"/>
          <ac:picMkLst>
            <pc:docMk/>
            <pc:sldMk cId="1801651008" sldId="325"/>
            <ac:picMk id="7" creationId="{A204EAC9-0B35-84A1-F098-F5F9D03573E2}"/>
          </ac:picMkLst>
        </pc:picChg>
      </pc:sldChg>
      <pc:sldChg chg="delSp modSp add del mod">
        <pc:chgData name="Gabriel Leitão" userId="4cc93afe0794efcc" providerId="LiveId" clId="{02BFF65A-E82D-4F5C-AA69-B5783E5377FE}" dt="2023-01-23T00:39:08.161" v="2344" actId="47"/>
        <pc:sldMkLst>
          <pc:docMk/>
          <pc:sldMk cId="1585790437" sldId="326"/>
        </pc:sldMkLst>
        <pc:spChg chg="del mod">
          <ac:chgData name="Gabriel Leitão" userId="4cc93afe0794efcc" providerId="LiveId" clId="{02BFF65A-E82D-4F5C-AA69-B5783E5377FE}" dt="2023-01-23T00:39:05.931" v="2343" actId="478"/>
          <ac:spMkLst>
            <pc:docMk/>
            <pc:sldMk cId="1585790437" sldId="326"/>
            <ac:spMk id="14" creationId="{B5CDBA52-9BDD-5F6B-79BF-45A699E1AA8B}"/>
          </ac:spMkLst>
        </pc:spChg>
      </pc:sldChg>
      <pc:sldChg chg="addSp delSp modSp add mod ord">
        <pc:chgData name="Gabriel Leitão" userId="4cc93afe0794efcc" providerId="LiveId" clId="{02BFF65A-E82D-4F5C-AA69-B5783E5377FE}" dt="2023-01-23T01:47:56.499" v="3230"/>
        <pc:sldMkLst>
          <pc:docMk/>
          <pc:sldMk cId="3808372175" sldId="326"/>
        </pc:sldMkLst>
        <pc:spChg chg="mod">
          <ac:chgData name="Gabriel Leitão" userId="4cc93afe0794efcc" providerId="LiveId" clId="{02BFF65A-E82D-4F5C-AA69-B5783E5377FE}" dt="2023-01-23T00:44:01.683" v="2562" actId="1076"/>
          <ac:spMkLst>
            <pc:docMk/>
            <pc:sldMk cId="3808372175" sldId="326"/>
            <ac:spMk id="14" creationId="{B5CDBA52-9BDD-5F6B-79BF-45A699E1AA8B}"/>
          </ac:spMkLst>
        </pc:spChg>
        <pc:spChg chg="del">
          <ac:chgData name="Gabriel Leitão" userId="4cc93afe0794efcc" providerId="LiveId" clId="{02BFF65A-E82D-4F5C-AA69-B5783E5377FE}" dt="2023-01-23T00:42:31.833" v="2532" actId="478"/>
          <ac:spMkLst>
            <pc:docMk/>
            <pc:sldMk cId="3808372175" sldId="326"/>
            <ac:spMk id="15" creationId="{0F2E4381-90C0-5FE3-D5C8-E9170ABB5249}"/>
          </ac:spMkLst>
        </pc:spChg>
        <pc:graphicFrameChg chg="add del mod modGraphic">
          <ac:chgData name="Gabriel Leitão" userId="4cc93afe0794efcc" providerId="LiveId" clId="{02BFF65A-E82D-4F5C-AA69-B5783E5377FE}" dt="2023-01-23T00:51:58.797" v="2656" actId="1076"/>
          <ac:graphicFrameMkLst>
            <pc:docMk/>
            <pc:sldMk cId="3808372175" sldId="326"/>
            <ac:graphicFrameMk id="3" creationId="{35A4BA30-DAF8-0976-0B18-EE6054B8446D}"/>
          </ac:graphicFrameMkLst>
        </pc:graphicFrameChg>
      </pc:sldChg>
      <pc:sldChg chg="addSp delSp modSp add mod">
        <pc:chgData name="Gabriel Leitão" userId="4cc93afe0794efcc" providerId="LiveId" clId="{02BFF65A-E82D-4F5C-AA69-B5783E5377FE}" dt="2023-01-23T01:45:59.247" v="3228" actId="14100"/>
        <pc:sldMkLst>
          <pc:docMk/>
          <pc:sldMk cId="1525311111" sldId="327"/>
        </pc:sldMkLst>
        <pc:spChg chg="add del mod">
          <ac:chgData name="Gabriel Leitão" userId="4cc93afe0794efcc" providerId="LiveId" clId="{02BFF65A-E82D-4F5C-AA69-B5783E5377FE}" dt="2023-01-23T00:56:49.277" v="2750" actId="478"/>
          <ac:spMkLst>
            <pc:docMk/>
            <pc:sldMk cId="1525311111" sldId="327"/>
            <ac:spMk id="4" creationId="{D6675130-B064-A03B-0575-26F67B0A7566}"/>
          </ac:spMkLst>
        </pc:spChg>
        <pc:spChg chg="add del mod">
          <ac:chgData name="Gabriel Leitão" userId="4cc93afe0794efcc" providerId="LiveId" clId="{02BFF65A-E82D-4F5C-AA69-B5783E5377FE}" dt="2023-01-23T00:56:44.731" v="2749" actId="478"/>
          <ac:spMkLst>
            <pc:docMk/>
            <pc:sldMk cId="1525311111" sldId="327"/>
            <ac:spMk id="6" creationId="{5C9DDF5C-9BB1-3EA2-C480-D4227FEE3809}"/>
          </ac:spMkLst>
        </pc:spChg>
        <pc:spChg chg="mod">
          <ac:chgData name="Gabriel Leitão" userId="4cc93afe0794efcc" providerId="LiveId" clId="{02BFF65A-E82D-4F5C-AA69-B5783E5377FE}" dt="2023-01-23T01:15:26.316" v="3031" actId="1035"/>
          <ac:spMkLst>
            <pc:docMk/>
            <pc:sldMk cId="1525311111" sldId="327"/>
            <ac:spMk id="14" creationId="{B5CDBA52-9BDD-5F6B-79BF-45A699E1AA8B}"/>
          </ac:spMkLst>
        </pc:spChg>
        <pc:spChg chg="add mod">
          <ac:chgData name="Gabriel Leitão" userId="4cc93afe0794efcc" providerId="LiveId" clId="{02BFF65A-E82D-4F5C-AA69-B5783E5377FE}" dt="2023-01-23T01:45:48.416" v="3225" actId="14100"/>
          <ac:spMkLst>
            <pc:docMk/>
            <pc:sldMk cId="1525311111" sldId="327"/>
            <ac:spMk id="15" creationId="{21104676-600F-D19F-5EA3-B607ECBF19FF}"/>
          </ac:spMkLst>
        </pc:spChg>
        <pc:spChg chg="add mod">
          <ac:chgData name="Gabriel Leitão" userId="4cc93afe0794efcc" providerId="LiveId" clId="{02BFF65A-E82D-4F5C-AA69-B5783E5377FE}" dt="2023-01-23T01:45:59.247" v="3228" actId="14100"/>
          <ac:spMkLst>
            <pc:docMk/>
            <pc:sldMk cId="1525311111" sldId="327"/>
            <ac:spMk id="16" creationId="{02E7C4C7-D9E0-3657-87AB-BF5AE4D7C157}"/>
          </ac:spMkLst>
        </pc:spChg>
        <pc:spChg chg="mod">
          <ac:chgData name="Gabriel Leitão" userId="4cc93afe0794efcc" providerId="LiveId" clId="{02BFF65A-E82D-4F5C-AA69-B5783E5377FE}" dt="2023-01-23T01:00:11.255" v="2803" actId="1076"/>
          <ac:spMkLst>
            <pc:docMk/>
            <pc:sldMk cId="1525311111" sldId="327"/>
            <ac:spMk id="544" creationId="{00000000-0000-0000-0000-000000000000}"/>
          </ac:spMkLst>
        </pc:spChg>
        <pc:graphicFrameChg chg="add mod modGraphic">
          <ac:chgData name="Gabriel Leitão" userId="4cc93afe0794efcc" providerId="LiveId" clId="{02BFF65A-E82D-4F5C-AA69-B5783E5377FE}" dt="2023-01-23T01:02:50.714" v="2871" actId="1076"/>
          <ac:graphicFrameMkLst>
            <pc:docMk/>
            <pc:sldMk cId="1525311111" sldId="327"/>
            <ac:graphicFrameMk id="2" creationId="{D8F49EAE-9DD3-83BF-006C-176D08224624}"/>
          </ac:graphicFrameMkLst>
        </pc:graphicFrameChg>
        <pc:graphicFrameChg chg="del">
          <ac:chgData name="Gabriel Leitão" userId="4cc93afe0794efcc" providerId="LiveId" clId="{02BFF65A-E82D-4F5C-AA69-B5783E5377FE}" dt="2023-01-23T00:52:07.356" v="2658" actId="478"/>
          <ac:graphicFrameMkLst>
            <pc:docMk/>
            <pc:sldMk cId="1525311111" sldId="327"/>
            <ac:graphicFrameMk id="3" creationId="{35A4BA30-DAF8-0976-0B18-EE6054B8446D}"/>
          </ac:graphicFrameMkLst>
        </pc:graphicFrameChg>
        <pc:graphicFrameChg chg="add mod modGraphic">
          <ac:chgData name="Gabriel Leitão" userId="4cc93afe0794efcc" providerId="LiveId" clId="{02BFF65A-E82D-4F5C-AA69-B5783E5377FE}" dt="2023-01-23T01:15:40.245" v="3040" actId="1037"/>
          <ac:graphicFrameMkLst>
            <pc:docMk/>
            <pc:sldMk cId="1525311111" sldId="327"/>
            <ac:graphicFrameMk id="5" creationId="{4766F6B9-1AE9-BC07-CF97-61C77A2DE6B6}"/>
          </ac:graphicFrameMkLst>
        </pc:graphicFrameChg>
      </pc:sldChg>
      <pc:sldChg chg="addSp delSp modSp add mod ord modAnim">
        <pc:chgData name="Gabriel Leitão" userId="4cc93afe0794efcc" providerId="LiveId" clId="{02BFF65A-E82D-4F5C-AA69-B5783E5377FE}" dt="2023-01-23T01:43:36.339" v="3203"/>
        <pc:sldMkLst>
          <pc:docMk/>
          <pc:sldMk cId="1133502024" sldId="328"/>
        </pc:sldMkLst>
        <pc:spChg chg="del">
          <ac:chgData name="Gabriel Leitão" userId="4cc93afe0794efcc" providerId="LiveId" clId="{02BFF65A-E82D-4F5C-AA69-B5783E5377FE}" dt="2023-01-23T01:35:35.532" v="3145" actId="478"/>
          <ac:spMkLst>
            <pc:docMk/>
            <pc:sldMk cId="1133502024" sldId="328"/>
            <ac:spMk id="5" creationId="{CC8E386B-37B7-CD0F-5935-BC87F6D78941}"/>
          </ac:spMkLst>
        </pc:spChg>
        <pc:spChg chg="mod">
          <ac:chgData name="Gabriel Leitão" userId="4cc93afe0794efcc" providerId="LiveId" clId="{02BFF65A-E82D-4F5C-AA69-B5783E5377FE}" dt="2023-01-23T01:22:53.192" v="3057" actId="1076"/>
          <ac:spMkLst>
            <pc:docMk/>
            <pc:sldMk cId="1133502024" sldId="328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1:41:04.725" v="3157" actId="2164"/>
          <ac:graphicFrameMkLst>
            <pc:docMk/>
            <pc:sldMk cId="1133502024" sldId="328"/>
            <ac:graphicFrameMk id="2" creationId="{4C144288-8005-7747-51E8-D4A9337DD9C9}"/>
          </ac:graphicFrameMkLst>
        </pc:graphicFrameChg>
        <pc:graphicFrameChg chg="add mod">
          <ac:chgData name="Gabriel Leitão" userId="4cc93afe0794efcc" providerId="LiveId" clId="{02BFF65A-E82D-4F5C-AA69-B5783E5377FE}" dt="2023-01-23T01:36:33.024" v="3150"/>
          <ac:graphicFrameMkLst>
            <pc:docMk/>
            <pc:sldMk cId="1133502024" sldId="328"/>
            <ac:graphicFrameMk id="10" creationId="{167D6D3F-3EDE-258C-21D8-3B33788D2311}"/>
          </ac:graphicFrameMkLst>
        </pc:graphicFrameChg>
        <pc:graphicFrameChg chg="add del mod">
          <ac:chgData name="Gabriel Leitão" userId="4cc93afe0794efcc" providerId="LiveId" clId="{02BFF65A-E82D-4F5C-AA69-B5783E5377FE}" dt="2023-01-23T01:36:34.743" v="3152"/>
          <ac:graphicFrameMkLst>
            <pc:docMk/>
            <pc:sldMk cId="1133502024" sldId="328"/>
            <ac:graphicFrameMk id="11" creationId="{5D289A8E-9EBE-2735-7A69-CDB201A77113}"/>
          </ac:graphicFrameMkLst>
        </pc:graphicFrameChg>
        <pc:graphicFrameChg chg="add del mod">
          <ac:chgData name="Gabriel Leitão" userId="4cc93afe0794efcc" providerId="LiveId" clId="{02BFF65A-E82D-4F5C-AA69-B5783E5377FE}" dt="2023-01-23T01:36:48.381" v="3155" actId="478"/>
          <ac:graphicFrameMkLst>
            <pc:docMk/>
            <pc:sldMk cId="1133502024" sldId="328"/>
            <ac:graphicFrameMk id="12" creationId="{CDE28ECA-CFB8-E78C-313A-938FD720E49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14.788" v="3182" actId="1035"/>
          <ac:graphicFrameMkLst>
            <pc:docMk/>
            <pc:sldMk cId="1133502024" sldId="328"/>
            <ac:graphicFrameMk id="13" creationId="{A9E4AF56-A6CC-014D-A87E-423399B93F2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13.117" v="3200" actId="1036"/>
          <ac:graphicFrameMkLst>
            <pc:docMk/>
            <pc:sldMk cId="1133502024" sldId="328"/>
            <ac:graphicFrameMk id="14" creationId="{C3DCCA81-A7D3-932E-F358-CBBAC1F1BF6F}"/>
          </ac:graphicFrameMkLst>
        </pc:graphicFrameChg>
        <pc:graphicFrameChg chg="add mod modGraphic">
          <ac:chgData name="Gabriel Leitão" userId="4cc93afe0794efcc" providerId="LiveId" clId="{02BFF65A-E82D-4F5C-AA69-B5783E5377FE}" dt="2023-01-23T01:42:09.322" v="3178" actId="1035"/>
          <ac:graphicFrameMkLst>
            <pc:docMk/>
            <pc:sldMk cId="1133502024" sldId="328"/>
            <ac:graphicFrameMk id="15" creationId="{D69EE144-F889-54E6-FA68-13177F52C85C}"/>
          </ac:graphicFrameMkLst>
        </pc:graphicFrameChg>
        <pc:graphicFrameChg chg="add mod modGraphic">
          <ac:chgData name="Gabriel Leitão" userId="4cc93afe0794efcc" providerId="LiveId" clId="{02BFF65A-E82D-4F5C-AA69-B5783E5377FE}" dt="2023-01-23T01:43:06.029" v="3198" actId="1035"/>
          <ac:graphicFrameMkLst>
            <pc:docMk/>
            <pc:sldMk cId="1133502024" sldId="328"/>
            <ac:graphicFrameMk id="16" creationId="{9EE0B90B-9962-CFDE-0093-F4F6568AF213}"/>
          </ac:graphicFrameMkLst>
        </pc:graphicFrameChg>
      </pc:sldChg>
      <pc:sldChg chg="addSp delSp modSp add mod">
        <pc:chgData name="Gabriel Leitão" userId="4cc93afe0794efcc" providerId="LiveId" clId="{02BFF65A-E82D-4F5C-AA69-B5783E5377FE}" dt="2023-01-23T01:22:31.753" v="3051" actId="1076"/>
        <pc:sldMkLst>
          <pc:docMk/>
          <pc:sldMk cId="4240793166" sldId="329"/>
        </pc:sldMkLst>
        <pc:spChg chg="mod">
          <ac:chgData name="Gabriel Leitão" userId="4cc93afe0794efcc" providerId="LiveId" clId="{02BFF65A-E82D-4F5C-AA69-B5783E5377FE}" dt="2023-01-23T01:14:40.762" v="3020" actId="113"/>
          <ac:spMkLst>
            <pc:docMk/>
            <pc:sldMk cId="4240793166" sldId="329"/>
            <ac:spMk id="544" creationId="{00000000-0000-0000-0000-000000000000}"/>
          </ac:spMkLst>
        </pc:spChg>
        <pc:graphicFrameChg chg="del mod modGraphic">
          <ac:chgData name="Gabriel Leitão" userId="4cc93afe0794efcc" providerId="LiveId" clId="{02BFF65A-E82D-4F5C-AA69-B5783E5377FE}" dt="2023-01-23T01:22:15.023" v="3045" actId="478"/>
          <ac:graphicFrameMkLst>
            <pc:docMk/>
            <pc:sldMk cId="4240793166" sldId="329"/>
            <ac:graphicFrameMk id="2" creationId="{4C144288-8005-7747-51E8-D4A9337DD9C9}"/>
          </ac:graphicFrameMkLst>
        </pc:graphicFrameChg>
        <pc:picChg chg="add del mod">
          <ac:chgData name="Gabriel Leitão" userId="4cc93afe0794efcc" providerId="LiveId" clId="{02BFF65A-E82D-4F5C-AA69-B5783E5377FE}" dt="2023-01-23T01:22:17.657" v="3047" actId="478"/>
          <ac:picMkLst>
            <pc:docMk/>
            <pc:sldMk cId="4240793166" sldId="329"/>
            <ac:picMk id="4" creationId="{BBCF9467-5956-3936-3C0D-053911209E38}"/>
          </ac:picMkLst>
        </pc:picChg>
        <pc:picChg chg="del">
          <ac:chgData name="Gabriel Leitão" userId="4cc93afe0794efcc" providerId="LiveId" clId="{02BFF65A-E82D-4F5C-AA69-B5783E5377FE}" dt="2023-01-23T01:13:51.089" v="3003" actId="478"/>
          <ac:picMkLst>
            <pc:docMk/>
            <pc:sldMk cId="4240793166" sldId="329"/>
            <ac:picMk id="7" creationId="{A204EAC9-0B35-84A1-F098-F5F9D03573E2}"/>
          </ac:picMkLst>
        </pc:picChg>
        <pc:picChg chg="add mod">
          <ac:chgData name="Gabriel Leitão" userId="4cc93afe0794efcc" providerId="LiveId" clId="{02BFF65A-E82D-4F5C-AA69-B5783E5377FE}" dt="2023-01-23T01:22:31.753" v="3051" actId="1076"/>
          <ac:picMkLst>
            <pc:docMk/>
            <pc:sldMk cId="4240793166" sldId="329"/>
            <ac:picMk id="8" creationId="{9D8391B5-1A51-8A09-B976-AA426801A28F}"/>
          </ac:picMkLst>
        </pc:picChg>
      </pc:sldChg>
      <pc:sldChg chg="add del">
        <pc:chgData name="Gabriel Leitão" userId="4cc93afe0794efcc" providerId="LiveId" clId="{02BFF65A-E82D-4F5C-AA69-B5783E5377FE}" dt="2023-01-23T01:43:55.323" v="3204" actId="47"/>
        <pc:sldMkLst>
          <pc:docMk/>
          <pc:sldMk cId="3077888427" sldId="330"/>
        </pc:sldMkLst>
      </pc:sldChg>
      <pc:sldChg chg="addSp delSp modSp add mod">
        <pc:chgData name="Gabriel Leitão" userId="4cc93afe0794efcc" providerId="LiveId" clId="{02BFF65A-E82D-4F5C-AA69-B5783E5377FE}" dt="2023-01-23T01:53:59.818" v="3278" actId="1076"/>
        <pc:sldMkLst>
          <pc:docMk/>
          <pc:sldMk cId="3098310564" sldId="330"/>
        </pc:sldMkLst>
        <pc:spChg chg="mod">
          <ac:chgData name="Gabriel Leitão" userId="4cc93afe0794efcc" providerId="LiveId" clId="{02BFF65A-E82D-4F5C-AA69-B5783E5377FE}" dt="2023-01-23T01:45:03.949" v="3211" actId="255"/>
          <ac:spMkLst>
            <pc:docMk/>
            <pc:sldMk cId="3098310564" sldId="330"/>
            <ac:spMk id="14" creationId="{B5CDBA52-9BDD-5F6B-79BF-45A699E1AA8B}"/>
          </ac:spMkLst>
        </pc:spChg>
        <pc:graphicFrameChg chg="del">
          <ac:chgData name="Gabriel Leitão" userId="4cc93afe0794efcc" providerId="LiveId" clId="{02BFF65A-E82D-4F5C-AA69-B5783E5377FE}" dt="2023-01-23T01:48:48.554" v="3231" actId="478"/>
          <ac:graphicFrameMkLst>
            <pc:docMk/>
            <pc:sldMk cId="3098310564" sldId="330"/>
            <ac:graphicFrameMk id="3" creationId="{35A4BA30-DAF8-0976-0B18-EE6054B8446D}"/>
          </ac:graphicFrameMkLst>
        </pc:graphicFrameChg>
        <pc:picChg chg="add del mod">
          <ac:chgData name="Gabriel Leitão" userId="4cc93afe0794efcc" providerId="LiveId" clId="{02BFF65A-E82D-4F5C-AA69-B5783E5377FE}" dt="2023-01-23T01:51:48.740" v="3253" actId="478"/>
          <ac:picMkLst>
            <pc:docMk/>
            <pc:sldMk cId="3098310564" sldId="330"/>
            <ac:picMk id="4" creationId="{F035D0E4-E24B-8053-5E5E-A2F6C1B739F0}"/>
          </ac:picMkLst>
        </pc:picChg>
        <pc:picChg chg="add del mod">
          <ac:chgData name="Gabriel Leitão" userId="4cc93afe0794efcc" providerId="LiveId" clId="{02BFF65A-E82D-4F5C-AA69-B5783E5377FE}" dt="2023-01-23T01:51:31.053" v="3249" actId="478"/>
          <ac:picMkLst>
            <pc:docMk/>
            <pc:sldMk cId="3098310564" sldId="330"/>
            <ac:picMk id="6" creationId="{DFB79FF0-D9C2-AFE5-BE91-57EAF8AF746D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8" creationId="{A43FC1D7-64D4-072F-0384-630C93F6B543}"/>
          </ac:picMkLst>
        </pc:picChg>
        <pc:picChg chg="add mod">
          <ac:chgData name="Gabriel Leitão" userId="4cc93afe0794efcc" providerId="LiveId" clId="{02BFF65A-E82D-4F5C-AA69-B5783E5377FE}" dt="2023-01-23T01:53:59.818" v="3278" actId="1076"/>
          <ac:picMkLst>
            <pc:docMk/>
            <pc:sldMk cId="3098310564" sldId="330"/>
            <ac:picMk id="10" creationId="{0EFFE295-8FE4-5AB2-E896-6B9585F88C7F}"/>
          </ac:picMkLst>
        </pc:picChg>
      </pc:sldChg>
      <pc:sldChg chg="addSp delSp modSp add mod">
        <pc:chgData name="Gabriel Leitão" userId="4cc93afe0794efcc" providerId="LiveId" clId="{02BFF65A-E82D-4F5C-AA69-B5783E5377FE}" dt="2023-01-23T01:56:25.629" v="3296" actId="1076"/>
        <pc:sldMkLst>
          <pc:docMk/>
          <pc:sldMk cId="704510428" sldId="331"/>
        </pc:sldMkLst>
        <pc:picChg chg="add del mod">
          <ac:chgData name="Gabriel Leitão" userId="4cc93afe0794efcc" providerId="LiveId" clId="{02BFF65A-E82D-4F5C-AA69-B5783E5377FE}" dt="2023-01-23T01:56:07.530" v="3290" actId="478"/>
          <ac:picMkLst>
            <pc:docMk/>
            <pc:sldMk cId="704510428" sldId="331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3:54.629" v="3277" actId="1076"/>
          <ac:picMkLst>
            <pc:docMk/>
            <pc:sldMk cId="704510428" sldId="331"/>
            <ac:picMk id="5" creationId="{69724445-368E-923F-9171-28EF3B1BD00D}"/>
          </ac:picMkLst>
        </pc:picChg>
        <pc:picChg chg="add mod">
          <ac:chgData name="Gabriel Leitão" userId="4cc93afe0794efcc" providerId="LiveId" clId="{02BFF65A-E82D-4F5C-AA69-B5783E5377FE}" dt="2023-01-23T01:56:25.629" v="3296" actId="1076"/>
          <ac:picMkLst>
            <pc:docMk/>
            <pc:sldMk cId="704510428" sldId="331"/>
            <ac:picMk id="7" creationId="{4E494641-08B0-2365-7C84-E69473286C90}"/>
          </ac:picMkLst>
        </pc:picChg>
        <pc:picChg chg="del">
          <ac:chgData name="Gabriel Leitão" userId="4cc93afe0794efcc" providerId="LiveId" clId="{02BFF65A-E82D-4F5C-AA69-B5783E5377FE}" dt="2023-01-23T01:53:34.934" v="3271" actId="478"/>
          <ac:picMkLst>
            <pc:docMk/>
            <pc:sldMk cId="704510428" sldId="331"/>
            <ac:picMk id="8" creationId="{A43FC1D7-64D4-072F-0384-630C93F6B543}"/>
          </ac:picMkLst>
        </pc:picChg>
        <pc:picChg chg="del">
          <ac:chgData name="Gabriel Leitão" userId="4cc93afe0794efcc" providerId="LiveId" clId="{02BFF65A-E82D-4F5C-AA69-B5783E5377FE}" dt="2023-01-23T01:53:09.353" v="3266" actId="478"/>
          <ac:picMkLst>
            <pc:docMk/>
            <pc:sldMk cId="704510428" sldId="331"/>
            <ac:picMk id="10" creationId="{0EFFE295-8FE4-5AB2-E896-6B9585F88C7F}"/>
          </ac:picMkLst>
        </pc:picChg>
      </pc:sldChg>
      <pc:sldChg chg="modSp add del mod ord">
        <pc:chgData name="Gabriel Leitão" userId="4cc93afe0794efcc" providerId="LiveId" clId="{02BFF65A-E82D-4F5C-AA69-B5783E5377FE}" dt="2023-01-23T01:50:16.423" v="3245" actId="47"/>
        <pc:sldMkLst>
          <pc:docMk/>
          <pc:sldMk cId="2930683780" sldId="331"/>
        </pc:sldMkLst>
        <pc:spChg chg="mod">
          <ac:chgData name="Gabriel Leitão" userId="4cc93afe0794efcc" providerId="LiveId" clId="{02BFF65A-E82D-4F5C-AA69-B5783E5377FE}" dt="2023-01-23T01:49:37.142" v="3244" actId="255"/>
          <ac:spMkLst>
            <pc:docMk/>
            <pc:sldMk cId="2930683780" sldId="331"/>
            <ac:spMk id="548" creationId="{00000000-0000-0000-0000-000000000000}"/>
          </ac:spMkLst>
        </pc:spChg>
      </pc:sldChg>
      <pc:sldChg chg="addSp delSp modSp add mod">
        <pc:chgData name="Gabriel Leitão" userId="4cc93afe0794efcc" providerId="LiveId" clId="{02BFF65A-E82D-4F5C-AA69-B5783E5377FE}" dt="2023-01-23T01:55:18.787" v="3287" actId="1076"/>
        <pc:sldMkLst>
          <pc:docMk/>
          <pc:sldMk cId="868427271" sldId="332"/>
        </pc:sldMkLst>
        <pc:picChg chg="add mod">
          <ac:chgData name="Gabriel Leitão" userId="4cc93afe0794efcc" providerId="LiveId" clId="{02BFF65A-E82D-4F5C-AA69-B5783E5377FE}" dt="2023-01-23T01:55:18.787" v="3287" actId="1076"/>
          <ac:picMkLst>
            <pc:docMk/>
            <pc:sldMk cId="868427271" sldId="332"/>
            <ac:picMk id="3" creationId="{89ABDE3C-9CB2-56DD-E760-9217D71BF103}"/>
          </ac:picMkLst>
        </pc:picChg>
        <pc:picChg chg="del">
          <ac:chgData name="Gabriel Leitão" userId="4cc93afe0794efcc" providerId="LiveId" clId="{02BFF65A-E82D-4F5C-AA69-B5783E5377FE}" dt="2023-01-23T01:55:02.275" v="3280" actId="478"/>
          <ac:picMkLst>
            <pc:docMk/>
            <pc:sldMk cId="868427271" sldId="332"/>
            <ac:picMk id="8" creationId="{9D8391B5-1A51-8A09-B976-AA426801A28F}"/>
          </ac:picMkLst>
        </pc:picChg>
      </pc:sldChg>
      <pc:sldChg chg="addSp delSp modSp add mod">
        <pc:chgData name="Gabriel Leitão" userId="4cc93afe0794efcc" providerId="LiveId" clId="{02BFF65A-E82D-4F5C-AA69-B5783E5377FE}" dt="2023-01-23T01:56:57.658" v="3305" actId="1035"/>
        <pc:sldMkLst>
          <pc:docMk/>
          <pc:sldMk cId="2761045989" sldId="333"/>
        </pc:sldMkLst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3" creationId="{DCF63DC6-7EA6-76C5-A2FD-1AC20DD17113}"/>
          </ac:picMkLst>
        </pc:picChg>
        <pc:picChg chg="add mod">
          <ac:chgData name="Gabriel Leitão" userId="4cc93afe0794efcc" providerId="LiveId" clId="{02BFF65A-E82D-4F5C-AA69-B5783E5377FE}" dt="2023-01-23T01:56:57.658" v="3305" actId="1035"/>
          <ac:picMkLst>
            <pc:docMk/>
            <pc:sldMk cId="2761045989" sldId="333"/>
            <ac:picMk id="4" creationId="{B89BF752-5EA9-013E-0D1C-2B3029B0EE84}"/>
          </ac:picMkLst>
        </pc:picChg>
        <pc:picChg chg="del">
          <ac:chgData name="Gabriel Leitão" userId="4cc93afe0794efcc" providerId="LiveId" clId="{02BFF65A-E82D-4F5C-AA69-B5783E5377FE}" dt="2023-01-23T01:55:25.832" v="3289" actId="478"/>
          <ac:picMkLst>
            <pc:docMk/>
            <pc:sldMk cId="2761045989" sldId="333"/>
            <ac:picMk id="5" creationId="{69724445-368E-923F-9171-28EF3B1BD00D}"/>
          </ac:picMkLst>
        </pc:picChg>
      </pc:sldChg>
      <pc:sldChg chg="new del">
        <pc:chgData name="Gabriel Leitão" userId="4cc93afe0794efcc" providerId="LiveId" clId="{02BFF65A-E82D-4F5C-AA69-B5783E5377FE}" dt="2023-01-23T02:03:40.702" v="3390" actId="680"/>
        <pc:sldMkLst>
          <pc:docMk/>
          <pc:sldMk cId="2021915859" sldId="334"/>
        </pc:sldMkLst>
      </pc:sldChg>
      <pc:sldChg chg="addSp delSp modSp add mod">
        <pc:chgData name="Gabriel Leitão" userId="4cc93afe0794efcc" providerId="LiveId" clId="{02BFF65A-E82D-4F5C-AA69-B5783E5377FE}" dt="2023-01-23T03:02:22.252" v="4241"/>
        <pc:sldMkLst>
          <pc:docMk/>
          <pc:sldMk cId="2728627300" sldId="334"/>
        </pc:sldMkLst>
        <pc:spChg chg="add del mod">
          <ac:chgData name="Gabriel Leitão" userId="4cc93afe0794efcc" providerId="LiveId" clId="{02BFF65A-E82D-4F5C-AA69-B5783E5377FE}" dt="2023-01-23T02:05:05.511" v="3414" actId="478"/>
          <ac:spMkLst>
            <pc:docMk/>
            <pc:sldMk cId="2728627300" sldId="334"/>
            <ac:spMk id="3" creationId="{38DA5D29-D6CC-B098-1374-F68B820CF8C2}"/>
          </ac:spMkLst>
        </pc:spChg>
        <pc:spChg chg="add del mod">
          <ac:chgData name="Gabriel Leitão" userId="4cc93afe0794efcc" providerId="LiveId" clId="{02BFF65A-E82D-4F5C-AA69-B5783E5377FE}" dt="2023-01-23T02:06:56.717" v="3442" actId="478"/>
          <ac:spMkLst>
            <pc:docMk/>
            <pc:sldMk cId="2728627300" sldId="334"/>
            <ac:spMk id="5" creationId="{5B08B329-F115-EFDF-38B6-A62DCB9A4236}"/>
          </ac:spMkLst>
        </pc:spChg>
        <pc:spChg chg="add del mod">
          <ac:chgData name="Gabriel Leitão" userId="4cc93afe0794efcc" providerId="LiveId" clId="{02BFF65A-E82D-4F5C-AA69-B5783E5377FE}" dt="2023-01-23T02:10:45.273" v="3492"/>
          <ac:spMkLst>
            <pc:docMk/>
            <pc:sldMk cId="2728627300" sldId="334"/>
            <ac:spMk id="7" creationId="{E343FD93-EF06-1618-4001-2305FDFFBBDD}"/>
          </ac:spMkLst>
        </pc:spChg>
        <pc:spChg chg="add mod">
          <ac:chgData name="Gabriel Leitão" userId="4cc93afe0794efcc" providerId="LiveId" clId="{02BFF65A-E82D-4F5C-AA69-B5783E5377FE}" dt="2023-01-23T03:02:22.252" v="4241"/>
          <ac:spMkLst>
            <pc:docMk/>
            <pc:sldMk cId="2728627300" sldId="334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04:20.137" v="3395" actId="478"/>
          <ac:spMkLst>
            <pc:docMk/>
            <pc:sldMk cId="2728627300" sldId="334"/>
            <ac:spMk id="12" creationId="{EB280786-254E-2A51-0059-BBE398256E19}"/>
          </ac:spMkLst>
        </pc:spChg>
        <pc:spChg chg="del">
          <ac:chgData name="Gabriel Leitão" userId="4cc93afe0794efcc" providerId="LiveId" clId="{02BFF65A-E82D-4F5C-AA69-B5783E5377FE}" dt="2023-01-23T02:04:14.533" v="3392" actId="478"/>
          <ac:spMkLst>
            <pc:docMk/>
            <pc:sldMk cId="2728627300" sldId="334"/>
            <ac:spMk id="18" creationId="{99EE964F-169B-B0C6-0611-C487DA17BF82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20" creationId="{FEEA649D-3D82-15A0-7687-07C89154874D}"/>
          </ac:spMkLst>
        </pc:spChg>
        <pc:spChg chg="del">
          <ac:chgData name="Gabriel Leitão" userId="4cc93afe0794efcc" providerId="LiveId" clId="{02BFF65A-E82D-4F5C-AA69-B5783E5377FE}" dt="2023-01-23T02:04:40.316" v="3404" actId="478"/>
          <ac:spMkLst>
            <pc:docMk/>
            <pc:sldMk cId="2728627300" sldId="334"/>
            <ac:spMk id="30" creationId="{EC125CE2-7DF1-6019-9EC0-2270FA336959}"/>
          </ac:spMkLst>
        </pc:spChg>
        <pc:graphicFrameChg chg="add mod modGraphic">
          <ac:chgData name="Gabriel Leitão" userId="4cc93afe0794efcc" providerId="LiveId" clId="{02BFF65A-E82D-4F5C-AA69-B5783E5377FE}" dt="2023-01-23T02:12:38.491" v="3559" actId="14100"/>
          <ac:graphicFrameMkLst>
            <pc:docMk/>
            <pc:sldMk cId="2728627300" sldId="334"/>
            <ac:graphicFrameMk id="2" creationId="{DA101BDC-C87C-B3C3-5E79-BEBDBB7C0F46}"/>
          </ac:graphicFrameMkLst>
        </pc:graphicFrameChg>
        <pc:graphicFrameChg chg="add del mod modGraphic">
          <ac:chgData name="Gabriel Leitão" userId="4cc93afe0794efcc" providerId="LiveId" clId="{02BFF65A-E82D-4F5C-AA69-B5783E5377FE}" dt="2023-01-23T02:07:28.177" v="3450" actId="478"/>
          <ac:graphicFrameMkLst>
            <pc:docMk/>
            <pc:sldMk cId="2728627300" sldId="334"/>
            <ac:graphicFrameMk id="4" creationId="{5C12C4AD-A979-9C1A-56AC-1A82EB49DD7E}"/>
          </ac:graphicFrameMkLst>
        </pc:graphicFrameChg>
        <pc:graphicFrameChg chg="add del mod">
          <ac:chgData name="Gabriel Leitão" userId="4cc93afe0794efcc" providerId="LiveId" clId="{02BFF65A-E82D-4F5C-AA69-B5783E5377FE}" dt="2023-01-23T02:10:45.273" v="3492"/>
          <ac:graphicFrameMkLst>
            <pc:docMk/>
            <pc:sldMk cId="2728627300" sldId="334"/>
            <ac:graphicFrameMk id="6" creationId="{926BE4F6-43DE-D51B-8A3E-F7C0AA7DA701}"/>
          </ac:graphicFrameMkLst>
        </pc:graphicFrameChg>
        <pc:graphicFrameChg chg="del">
          <ac:chgData name="Gabriel Leitão" userId="4cc93afe0794efcc" providerId="LiveId" clId="{02BFF65A-E82D-4F5C-AA69-B5783E5377FE}" dt="2023-01-23T02:04:40.316" v="3404" actId="478"/>
          <ac:graphicFrameMkLst>
            <pc:docMk/>
            <pc:sldMk cId="2728627300" sldId="334"/>
            <ac:graphicFrameMk id="19" creationId="{FCE49EC3-F96C-3421-F5C9-2B8D1141BA49}"/>
          </ac:graphicFrameMkLst>
        </pc:graphicFrameChg>
        <pc:graphicFrameChg chg="add mod modGraphic">
          <ac:chgData name="Gabriel Leitão" userId="4cc93afe0794efcc" providerId="LiveId" clId="{02BFF65A-E82D-4F5C-AA69-B5783E5377FE}" dt="2023-01-23T02:12:31.689" v="3557" actId="1035"/>
          <ac:graphicFrameMkLst>
            <pc:docMk/>
            <pc:sldMk cId="2728627300" sldId="334"/>
            <ac:graphicFrameMk id="21" creationId="{2C9821CB-9977-7395-2083-189E7760B8E8}"/>
          </ac:graphicFrameMkLst>
        </pc:graphicFrameChg>
      </pc:sldChg>
      <pc:sldChg chg="modSp add del mod ord">
        <pc:chgData name="Gabriel Leitão" userId="4cc93afe0794efcc" providerId="LiveId" clId="{02BFF65A-E82D-4F5C-AA69-B5783E5377FE}" dt="2023-01-23T02:02:41.580" v="3388" actId="47"/>
        <pc:sldMkLst>
          <pc:docMk/>
          <pc:sldMk cId="3524542027" sldId="334"/>
        </pc:sldMkLst>
        <pc:spChg chg="mod">
          <ac:chgData name="Gabriel Leitão" userId="4cc93afe0794efcc" providerId="LiveId" clId="{02BFF65A-E82D-4F5C-AA69-B5783E5377FE}" dt="2023-01-23T02:02:17.767" v="3385" actId="1076"/>
          <ac:spMkLst>
            <pc:docMk/>
            <pc:sldMk cId="3524542027" sldId="334"/>
            <ac:spMk id="15" creationId="{0F2E4381-90C0-5FE3-D5C8-E9170ABB5249}"/>
          </ac:spMkLst>
        </pc:spChg>
        <pc:spChg chg="mod">
          <ac:chgData name="Gabriel Leitão" userId="4cc93afe0794efcc" providerId="LiveId" clId="{02BFF65A-E82D-4F5C-AA69-B5783E5377FE}" dt="2023-01-23T01:59:42.549" v="3310" actId="20577"/>
          <ac:spMkLst>
            <pc:docMk/>
            <pc:sldMk cId="3524542027" sldId="334"/>
            <ac:spMk id="548" creationId="{00000000-0000-0000-0000-000000000000}"/>
          </ac:spMkLst>
        </pc:spChg>
        <pc:graphicFrameChg chg="mod modGraphic">
          <ac:chgData name="Gabriel Leitão" userId="4cc93afe0794efcc" providerId="LiveId" clId="{02BFF65A-E82D-4F5C-AA69-B5783E5377FE}" dt="2023-01-23T02:00:21.054" v="3329"/>
          <ac:graphicFrameMkLst>
            <pc:docMk/>
            <pc:sldMk cId="3524542027" sldId="334"/>
            <ac:graphicFrameMk id="3" creationId="{35A4BA30-DAF8-0976-0B18-EE6054B8446D}"/>
          </ac:graphicFrameMkLst>
        </pc:graphicFrameChg>
      </pc:sldChg>
      <pc:sldChg chg="addSp delSp modSp add mod modShow">
        <pc:chgData name="Gabriel Leitão" userId="4cc93afe0794efcc" providerId="LiveId" clId="{02BFF65A-E82D-4F5C-AA69-B5783E5377FE}" dt="2023-01-23T03:02:42.295" v="4244"/>
        <pc:sldMkLst>
          <pc:docMk/>
          <pc:sldMk cId="409986100" sldId="335"/>
        </pc:sldMkLst>
        <pc:spChg chg="add del mod">
          <ac:chgData name="Gabriel Leitão" userId="4cc93afe0794efcc" providerId="LiveId" clId="{02BFF65A-E82D-4F5C-AA69-B5783E5377FE}" dt="2023-01-23T02:52:40.851" v="4100" actId="478"/>
          <ac:spMkLst>
            <pc:docMk/>
            <pc:sldMk cId="409986100" sldId="335"/>
            <ac:spMk id="7" creationId="{5EF51DEB-5C6A-EE31-3F22-C43AC15305A3}"/>
          </ac:spMkLst>
        </pc:spChg>
        <pc:spChg chg="add mod">
          <ac:chgData name="Gabriel Leitão" userId="4cc93afe0794efcc" providerId="LiveId" clId="{02BFF65A-E82D-4F5C-AA69-B5783E5377FE}" dt="2023-01-23T02:25:33.752" v="3715" actId="1076"/>
          <ac:spMkLst>
            <pc:docMk/>
            <pc:sldMk cId="409986100" sldId="335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42.295" v="4244"/>
          <ac:spMkLst>
            <pc:docMk/>
            <pc:sldMk cId="409986100" sldId="335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33:56.109" v="3870" actId="478"/>
          <ac:spMkLst>
            <pc:docMk/>
            <pc:sldMk cId="409986100" sldId="335"/>
            <ac:spMk id="12" creationId="{F148DD49-D297-4A56-9960-73A8A693F177}"/>
          </ac:spMkLst>
        </pc:spChg>
        <pc:spChg chg="add del mod">
          <ac:chgData name="Gabriel Leitão" userId="4cc93afe0794efcc" providerId="LiveId" clId="{02BFF65A-E82D-4F5C-AA69-B5783E5377FE}" dt="2023-01-23T02:29:14.720" v="3779" actId="478"/>
          <ac:spMkLst>
            <pc:docMk/>
            <pc:sldMk cId="409986100" sldId="335"/>
            <ac:spMk id="13" creationId="{16DB7A15-9A97-3C16-B3AE-C8308776B57D}"/>
          </ac:spMkLst>
        </pc:spChg>
        <pc:spChg chg="add mod">
          <ac:chgData name="Gabriel Leitão" userId="4cc93afe0794efcc" providerId="LiveId" clId="{02BFF65A-E82D-4F5C-AA69-B5783E5377FE}" dt="2023-01-23T02:30:54.961" v="3816" actId="1076"/>
          <ac:spMkLst>
            <pc:docMk/>
            <pc:sldMk cId="409986100" sldId="335"/>
            <ac:spMk id="15" creationId="{73CEC236-6994-C2FD-B2DA-2E15C9ED4D9F}"/>
          </ac:spMkLst>
        </pc:spChg>
        <pc:spChg chg="add del mod">
          <ac:chgData name="Gabriel Leitão" userId="4cc93afe0794efcc" providerId="LiveId" clId="{02BFF65A-E82D-4F5C-AA69-B5783E5377FE}" dt="2023-01-23T02:29:13.516" v="3778" actId="478"/>
          <ac:spMkLst>
            <pc:docMk/>
            <pc:sldMk cId="409986100" sldId="335"/>
            <ac:spMk id="18" creationId="{7DEB74EF-17FB-F615-0E51-6AAECA72929E}"/>
          </ac:spMkLst>
        </pc:spChg>
        <pc:spChg chg="add del mod">
          <ac:chgData name="Gabriel Leitão" userId="4cc93afe0794efcc" providerId="LiveId" clId="{02BFF65A-E82D-4F5C-AA69-B5783E5377FE}" dt="2023-01-23T02:52:40.851" v="4100" actId="478"/>
          <ac:spMkLst>
            <pc:docMk/>
            <pc:sldMk cId="409986100" sldId="335"/>
            <ac:spMk id="20" creationId="{16E6B9C1-8080-2A12-B47C-2D22EACA0E62}"/>
          </ac:spMkLst>
        </pc:spChg>
        <pc:spChg chg="add mod">
          <ac:chgData name="Gabriel Leitão" userId="4cc93afe0794efcc" providerId="LiveId" clId="{02BFF65A-E82D-4F5C-AA69-B5783E5377FE}" dt="2023-01-23T02:52:40.535" v="4099" actId="1076"/>
          <ac:spMkLst>
            <pc:docMk/>
            <pc:sldMk cId="409986100" sldId="335"/>
            <ac:spMk id="21" creationId="{696C7CE6-C0BA-EA51-AABB-9BD992D092C4}"/>
          </ac:spMkLst>
        </pc:spChg>
        <pc:spChg chg="add mod">
          <ac:chgData name="Gabriel Leitão" userId="4cc93afe0794efcc" providerId="LiveId" clId="{02BFF65A-E82D-4F5C-AA69-B5783E5377FE}" dt="2023-01-23T02:52:40.535" v="4099" actId="1076"/>
          <ac:spMkLst>
            <pc:docMk/>
            <pc:sldMk cId="409986100" sldId="335"/>
            <ac:spMk id="22" creationId="{6E9142EC-DEEC-550F-0813-F5E8D1BD14D4}"/>
          </ac:spMkLst>
        </pc:spChg>
        <pc:spChg chg="add mod">
          <ac:chgData name="Gabriel Leitão" userId="4cc93afe0794efcc" providerId="LiveId" clId="{02BFF65A-E82D-4F5C-AA69-B5783E5377FE}" dt="2023-01-23T02:34:41.568" v="3881" actId="1076"/>
          <ac:spMkLst>
            <pc:docMk/>
            <pc:sldMk cId="409986100" sldId="335"/>
            <ac:spMk id="23" creationId="{57B30D94-CC35-4CB3-2D9C-CFE4ABE41C39}"/>
          </ac:spMkLst>
        </pc:spChg>
        <pc:spChg chg="add mod">
          <ac:chgData name="Gabriel Leitão" userId="4cc93afe0794efcc" providerId="LiveId" clId="{02BFF65A-E82D-4F5C-AA69-B5783E5377FE}" dt="2023-01-23T02:34:48.968" v="3887" actId="1037"/>
          <ac:spMkLst>
            <pc:docMk/>
            <pc:sldMk cId="409986100" sldId="335"/>
            <ac:spMk id="24" creationId="{B4C5081B-3033-3D77-A3E0-CD3F8E38600D}"/>
          </ac:spMkLst>
        </pc:spChg>
        <pc:graphicFrameChg chg="del">
          <ac:chgData name="Gabriel Leitão" userId="4cc93afe0794efcc" providerId="LiveId" clId="{02BFF65A-E82D-4F5C-AA69-B5783E5377FE}" dt="2023-01-23T02:08:12.797" v="3461" actId="478"/>
          <ac:graphicFrameMkLst>
            <pc:docMk/>
            <pc:sldMk cId="409986100" sldId="335"/>
            <ac:graphicFrameMk id="2" creationId="{DA101BDC-C87C-B3C3-5E79-BEBDBB7C0F46}"/>
          </ac:graphicFrameMkLst>
        </pc:graphicFrameChg>
        <pc:graphicFrameChg chg="del mod modGraphic">
          <ac:chgData name="Gabriel Leitão" userId="4cc93afe0794efcc" providerId="LiveId" clId="{02BFF65A-E82D-4F5C-AA69-B5783E5377FE}" dt="2023-01-23T02:10:24.484" v="3488" actId="21"/>
          <ac:graphicFrameMkLst>
            <pc:docMk/>
            <pc:sldMk cId="409986100" sldId="335"/>
            <ac:graphicFrameMk id="4" creationId="{5C12C4AD-A979-9C1A-56AC-1A82EB49DD7E}"/>
          </ac:graphicFrameMkLst>
        </pc:graphicFrameChg>
      </pc:sldChg>
      <pc:sldChg chg="delSp modSp add del mod ord">
        <pc:chgData name="Gabriel Leitão" userId="4cc93afe0794efcc" providerId="LiveId" clId="{02BFF65A-E82D-4F5C-AA69-B5783E5377FE}" dt="2023-01-23T03:03:39.319" v="4260" actId="14100"/>
        <pc:sldMkLst>
          <pc:docMk/>
          <pc:sldMk cId="487859505" sldId="336"/>
        </pc:sldMkLst>
        <pc:spChg chg="mod">
          <ac:chgData name="Gabriel Leitão" userId="4cc93afe0794efcc" providerId="LiveId" clId="{02BFF65A-E82D-4F5C-AA69-B5783E5377FE}" dt="2023-01-23T03:03:39.319" v="4260" actId="14100"/>
          <ac:spMkLst>
            <pc:docMk/>
            <pc:sldMk cId="487859505" sldId="336"/>
            <ac:spMk id="11" creationId="{05A470B6-29AF-159E-6AAB-4B6ABD67421E}"/>
          </ac:spMkLst>
        </pc:spChg>
        <pc:graphicFrameChg chg="del">
          <ac:chgData name="Gabriel Leitão" userId="4cc93afe0794efcc" providerId="LiveId" clId="{02BFF65A-E82D-4F5C-AA69-B5783E5377FE}" dt="2023-01-23T02:22:23.234" v="3705" actId="478"/>
          <ac:graphicFrameMkLst>
            <pc:docMk/>
            <pc:sldMk cId="487859505" sldId="336"/>
            <ac:graphicFrameMk id="2" creationId="{DA101BDC-C87C-B3C3-5E79-BEBDBB7C0F46}"/>
          </ac:graphicFrameMkLst>
        </pc:graphicFrameChg>
      </pc:sldChg>
      <pc:sldChg chg="modSp add mod">
        <pc:chgData name="Gabriel Leitão" userId="4cc93afe0794efcc" providerId="LiveId" clId="{02BFF65A-E82D-4F5C-AA69-B5783E5377FE}" dt="2023-01-23T03:02:34.497" v="4242"/>
        <pc:sldMkLst>
          <pc:docMk/>
          <pc:sldMk cId="424187560" sldId="337"/>
        </pc:sldMkLst>
        <pc:spChg chg="mod">
          <ac:chgData name="Gabriel Leitão" userId="4cc93afe0794efcc" providerId="LiveId" clId="{02BFF65A-E82D-4F5C-AA69-B5783E5377FE}" dt="2023-01-23T03:02:34.497" v="4242"/>
          <ac:spMkLst>
            <pc:docMk/>
            <pc:sldMk cId="424187560" sldId="337"/>
            <ac:spMk id="11" creationId="{05A470B6-29AF-159E-6AAB-4B6ABD67421E}"/>
          </ac:spMkLst>
        </pc:spChg>
        <pc:graphicFrameChg chg="mod modGraphic">
          <ac:chgData name="Gabriel Leitão" userId="4cc93afe0794efcc" providerId="LiveId" clId="{02BFF65A-E82D-4F5C-AA69-B5783E5377FE}" dt="2023-01-23T02:19:09.333" v="3623" actId="1076"/>
          <ac:graphicFrameMkLst>
            <pc:docMk/>
            <pc:sldMk cId="424187560" sldId="337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19:04.416" v="3620" actId="1076"/>
          <ac:graphicFrameMkLst>
            <pc:docMk/>
            <pc:sldMk cId="424187560" sldId="337"/>
            <ac:graphicFrameMk id="21" creationId="{2C9821CB-9977-7395-2083-189E7760B8E8}"/>
          </ac:graphicFrameMkLst>
        </pc:graphicFrameChg>
      </pc:sldChg>
      <pc:sldChg chg="modSp add mod">
        <pc:chgData name="Gabriel Leitão" userId="4cc93afe0794efcc" providerId="LiveId" clId="{02BFF65A-E82D-4F5C-AA69-B5783E5377FE}" dt="2023-01-23T03:02:38.756" v="4243"/>
        <pc:sldMkLst>
          <pc:docMk/>
          <pc:sldMk cId="1805261287" sldId="338"/>
        </pc:sldMkLst>
        <pc:spChg chg="mod">
          <ac:chgData name="Gabriel Leitão" userId="4cc93afe0794efcc" providerId="LiveId" clId="{02BFF65A-E82D-4F5C-AA69-B5783E5377FE}" dt="2023-01-23T03:02:38.756" v="4243"/>
          <ac:spMkLst>
            <pc:docMk/>
            <pc:sldMk cId="1805261287" sldId="338"/>
            <ac:spMk id="11" creationId="{05A470B6-29AF-159E-6AAB-4B6ABD67421E}"/>
          </ac:spMkLst>
        </pc:spChg>
        <pc:graphicFrameChg chg="mod modGraphic">
          <ac:chgData name="Gabriel Leitão" userId="4cc93afe0794efcc" providerId="LiveId" clId="{02BFF65A-E82D-4F5C-AA69-B5783E5377FE}" dt="2023-01-23T02:21:49.530" v="3704" actId="1076"/>
          <ac:graphicFrameMkLst>
            <pc:docMk/>
            <pc:sldMk cId="1805261287" sldId="338"/>
            <ac:graphicFrameMk id="2" creationId="{DA101BDC-C87C-B3C3-5E79-BEBDBB7C0F46}"/>
          </ac:graphicFrameMkLst>
        </pc:graphicFrameChg>
        <pc:graphicFrameChg chg="mod modGraphic">
          <ac:chgData name="Gabriel Leitão" userId="4cc93afe0794efcc" providerId="LiveId" clId="{02BFF65A-E82D-4F5C-AA69-B5783E5377FE}" dt="2023-01-23T02:21:35.952" v="3701" actId="14734"/>
          <ac:graphicFrameMkLst>
            <pc:docMk/>
            <pc:sldMk cId="1805261287" sldId="338"/>
            <ac:graphicFrameMk id="21" creationId="{2C9821CB-9977-7395-2083-189E7760B8E8}"/>
          </ac:graphicFrameMkLst>
        </pc:graphicFrameChg>
      </pc:sldChg>
      <pc:sldChg chg="addSp delSp modSp add mod ord modShow">
        <pc:chgData name="Gabriel Leitão" userId="4cc93afe0794efcc" providerId="LiveId" clId="{02BFF65A-E82D-4F5C-AA69-B5783E5377FE}" dt="2023-01-23T03:02:44.584" v="4245"/>
        <pc:sldMkLst>
          <pc:docMk/>
          <pc:sldMk cId="204551710" sldId="339"/>
        </pc:sldMkLst>
        <pc:spChg chg="add mod">
          <ac:chgData name="Gabriel Leitão" userId="4cc93afe0794efcc" providerId="LiveId" clId="{02BFF65A-E82D-4F5C-AA69-B5783E5377FE}" dt="2023-01-23T02:39:08.096" v="3943" actId="1076"/>
          <ac:spMkLst>
            <pc:docMk/>
            <pc:sldMk cId="204551710" sldId="339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3:02:44.584" v="4245"/>
          <ac:spMkLst>
            <pc:docMk/>
            <pc:sldMk cId="204551710" sldId="339"/>
            <ac:spMk id="11" creationId="{05A470B6-29AF-159E-6AAB-4B6ABD67421E}"/>
          </ac:spMkLst>
        </pc:spChg>
        <pc:spChg chg="del mod">
          <ac:chgData name="Gabriel Leitão" userId="4cc93afe0794efcc" providerId="LiveId" clId="{02BFF65A-E82D-4F5C-AA69-B5783E5377FE}" dt="2023-01-23T02:35:31.021" v="3890" actId="478"/>
          <ac:spMkLst>
            <pc:docMk/>
            <pc:sldMk cId="204551710" sldId="339"/>
            <ac:spMk id="12" creationId="{F148DD49-D297-4A56-9960-73A8A693F177}"/>
          </ac:spMkLst>
        </pc:spChg>
        <pc:spChg chg="del mod">
          <ac:chgData name="Gabriel Leitão" userId="4cc93afe0794efcc" providerId="LiveId" clId="{02BFF65A-E82D-4F5C-AA69-B5783E5377FE}" dt="2023-01-23T02:40:05.771" v="3962" actId="478"/>
          <ac:spMkLst>
            <pc:docMk/>
            <pc:sldMk cId="204551710" sldId="339"/>
            <ac:spMk id="13" creationId="{16DB7A15-9A97-3C16-B3AE-C8308776B57D}"/>
          </ac:spMkLst>
        </pc:spChg>
        <pc:spChg chg="add mod">
          <ac:chgData name="Gabriel Leitão" userId="4cc93afe0794efcc" providerId="LiveId" clId="{02BFF65A-E82D-4F5C-AA69-B5783E5377FE}" dt="2023-01-23T02:39:04.137" v="3942" actId="14100"/>
          <ac:spMkLst>
            <pc:docMk/>
            <pc:sldMk cId="204551710" sldId="339"/>
            <ac:spMk id="14" creationId="{6AFEAA7C-CAF4-DF67-4727-FAC2E2E91E2D}"/>
          </ac:spMkLst>
        </pc:spChg>
        <pc:spChg chg="del">
          <ac:chgData name="Gabriel Leitão" userId="4cc93afe0794efcc" providerId="LiveId" clId="{02BFF65A-E82D-4F5C-AA69-B5783E5377FE}" dt="2023-01-23T02:35:31.021" v="3890" actId="478"/>
          <ac:spMkLst>
            <pc:docMk/>
            <pc:sldMk cId="204551710" sldId="339"/>
            <ac:spMk id="15" creationId="{73CEC236-6994-C2FD-B2DA-2E15C9ED4D9F}"/>
          </ac:spMkLst>
        </pc:spChg>
        <pc:spChg chg="add mod">
          <ac:chgData name="Gabriel Leitão" userId="4cc93afe0794efcc" providerId="LiveId" clId="{02BFF65A-E82D-4F5C-AA69-B5783E5377FE}" dt="2023-01-23T02:39:20.176" v="3947" actId="1076"/>
          <ac:spMkLst>
            <pc:docMk/>
            <pc:sldMk cId="204551710" sldId="339"/>
            <ac:spMk id="16" creationId="{66BE1EB7-6C4B-00A9-D5C6-B85D59C56123}"/>
          </ac:spMkLst>
        </pc:spChg>
        <pc:spChg chg="mod">
          <ac:chgData name="Gabriel Leitão" userId="4cc93afe0794efcc" providerId="LiveId" clId="{02BFF65A-E82D-4F5C-AA69-B5783E5377FE}" dt="2023-01-23T02:53:57.250" v="4127" actId="1076"/>
          <ac:spMkLst>
            <pc:docMk/>
            <pc:sldMk cId="204551710" sldId="339"/>
            <ac:spMk id="18" creationId="{7DEB74EF-17FB-F615-0E51-6AAECA72929E}"/>
          </ac:spMkLst>
        </pc:spChg>
        <pc:spChg chg="add mod">
          <ac:chgData name="Gabriel Leitão" userId="4cc93afe0794efcc" providerId="LiveId" clId="{02BFF65A-E82D-4F5C-AA69-B5783E5377FE}" dt="2023-01-23T02:39:17.422" v="3946" actId="1076"/>
          <ac:spMkLst>
            <pc:docMk/>
            <pc:sldMk cId="204551710" sldId="339"/>
            <ac:spMk id="19" creationId="{6A4C26D2-21B2-1825-2049-DF0C30294D96}"/>
          </ac:spMkLst>
        </pc:spChg>
        <pc:spChg chg="add mod">
          <ac:chgData name="Gabriel Leitão" userId="4cc93afe0794efcc" providerId="LiveId" clId="{02BFF65A-E82D-4F5C-AA69-B5783E5377FE}" dt="2023-01-23T02:39:35.936" v="3952" actId="1076"/>
          <ac:spMkLst>
            <pc:docMk/>
            <pc:sldMk cId="204551710" sldId="339"/>
            <ac:spMk id="20" creationId="{B3A46EF1-2B55-DFDD-74B2-15D3F79E9248}"/>
          </ac:spMkLst>
        </pc:spChg>
        <pc:spChg chg="add mod">
          <ac:chgData name="Gabriel Leitão" userId="4cc93afe0794efcc" providerId="LiveId" clId="{02BFF65A-E82D-4F5C-AA69-B5783E5377FE}" dt="2023-01-23T02:39:41.037" v="3955" actId="20577"/>
          <ac:spMkLst>
            <pc:docMk/>
            <pc:sldMk cId="204551710" sldId="339"/>
            <ac:spMk id="21" creationId="{18D8C09E-D1BB-3DAE-BB0F-38BBF55A3129}"/>
          </ac:spMkLst>
        </pc:spChg>
        <pc:spChg chg="add mod">
          <ac:chgData name="Gabriel Leitão" userId="4cc93afe0794efcc" providerId="LiveId" clId="{02BFF65A-E82D-4F5C-AA69-B5783E5377FE}" dt="2023-01-23T02:39:47.961" v="3958" actId="20577"/>
          <ac:spMkLst>
            <pc:docMk/>
            <pc:sldMk cId="204551710" sldId="339"/>
            <ac:spMk id="22" creationId="{51FDC237-3FA6-4036-74F3-77D7B32BEB73}"/>
          </ac:spMkLst>
        </pc:spChg>
        <pc:spChg chg="add mod">
          <ac:chgData name="Gabriel Leitão" userId="4cc93afe0794efcc" providerId="LiveId" clId="{02BFF65A-E82D-4F5C-AA69-B5783E5377FE}" dt="2023-01-23T02:39:54.046" v="3961" actId="20577"/>
          <ac:spMkLst>
            <pc:docMk/>
            <pc:sldMk cId="204551710" sldId="339"/>
            <ac:spMk id="23" creationId="{3D70C25A-906B-31FB-7779-A1A5437D607E}"/>
          </ac:spMkLst>
        </pc:spChg>
      </pc:sldChg>
      <pc:sldChg chg="addSp delSp modSp add mod">
        <pc:chgData name="Gabriel Leitão" userId="4cc93afe0794efcc" providerId="LiveId" clId="{02BFF65A-E82D-4F5C-AA69-B5783E5377FE}" dt="2023-01-23T03:02:48.314" v="4247"/>
        <pc:sldMkLst>
          <pc:docMk/>
          <pc:sldMk cId="4146654922" sldId="340"/>
        </pc:sldMkLst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2:40:40.084" v="3966" actId="20577"/>
          <ac:spMkLst>
            <pc:docMk/>
            <pc:sldMk cId="4146654922" sldId="340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48.314" v="4247"/>
          <ac:spMkLst>
            <pc:docMk/>
            <pc:sldMk cId="4146654922" sldId="340"/>
            <ac:spMk id="11" creationId="{05A470B6-29AF-159E-6AAB-4B6ABD67421E}"/>
          </ac:spMkLst>
        </pc:spChg>
        <pc:spChg chg="del">
          <ac:chgData name="Gabriel Leitão" userId="4cc93afe0794efcc" providerId="LiveId" clId="{02BFF65A-E82D-4F5C-AA69-B5783E5377FE}" dt="2023-01-23T02:41:54.816" v="3995" actId="478"/>
          <ac:spMkLst>
            <pc:docMk/>
            <pc:sldMk cId="4146654922" sldId="340"/>
            <ac:spMk id="14" creationId="{6AFEAA7C-CAF4-DF67-4727-FAC2E2E91E2D}"/>
          </ac:spMkLst>
        </pc:spChg>
        <pc:spChg chg="mod">
          <ac:chgData name="Gabriel Leitão" userId="4cc93afe0794efcc" providerId="LiveId" clId="{02BFF65A-E82D-4F5C-AA69-B5783E5377FE}" dt="2023-01-23T02:43:39.134" v="4016" actId="14100"/>
          <ac:spMkLst>
            <pc:docMk/>
            <pc:sldMk cId="4146654922" sldId="340"/>
            <ac:spMk id="16" creationId="{66BE1EB7-6C4B-00A9-D5C6-B85D59C56123}"/>
          </ac:spMkLst>
        </pc:spChg>
        <pc:spChg chg="add del mod">
          <ac:chgData name="Gabriel Leitão" userId="4cc93afe0794efcc" providerId="LiveId" clId="{02BFF65A-E82D-4F5C-AA69-B5783E5377FE}" dt="2023-01-23T02:47:03.572" v="4039" actId="14100"/>
          <ac:spMkLst>
            <pc:docMk/>
            <pc:sldMk cId="4146654922" sldId="340"/>
            <ac:spMk id="18" creationId="{7DEB74EF-17FB-F615-0E51-6AAECA72929E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19" creationId="{6A4C26D2-21B2-1825-2049-DF0C30294D96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0" creationId="{B3A46EF1-2B55-DFDD-74B2-15D3F79E9248}"/>
          </ac:spMkLst>
        </pc:spChg>
        <pc:spChg chg="del">
          <ac:chgData name="Gabriel Leitão" userId="4cc93afe0794efcc" providerId="LiveId" clId="{02BFF65A-E82D-4F5C-AA69-B5783E5377FE}" dt="2023-01-23T02:41:54.816" v="3995" actId="478"/>
          <ac:spMkLst>
            <pc:docMk/>
            <pc:sldMk cId="4146654922" sldId="340"/>
            <ac:spMk id="21" creationId="{18D8C09E-D1BB-3DAE-BB0F-38BBF55A3129}"/>
          </ac:spMkLst>
        </pc:spChg>
        <pc:spChg chg="mod">
          <ac:chgData name="Gabriel Leitão" userId="4cc93afe0794efcc" providerId="LiveId" clId="{02BFF65A-E82D-4F5C-AA69-B5783E5377FE}" dt="2023-01-23T02:43:44.294" v="4017" actId="1076"/>
          <ac:spMkLst>
            <pc:docMk/>
            <pc:sldMk cId="4146654922" sldId="340"/>
            <ac:spMk id="22" creationId="{51FDC237-3FA6-4036-74F3-77D7B32BEB73}"/>
          </ac:spMkLst>
        </pc:spChg>
        <pc:spChg chg="mod">
          <ac:chgData name="Gabriel Leitão" userId="4cc93afe0794efcc" providerId="LiveId" clId="{02BFF65A-E82D-4F5C-AA69-B5783E5377FE}" dt="2023-01-23T02:47:10.861" v="4040" actId="1076"/>
          <ac:spMkLst>
            <pc:docMk/>
            <pc:sldMk cId="4146654922" sldId="340"/>
            <ac:spMk id="23" creationId="{3D70C25A-906B-31FB-7779-A1A5437D607E}"/>
          </ac:spMkLst>
        </pc:spChg>
      </pc:sldChg>
      <pc:sldChg chg="addSp delSp modSp add mod ord">
        <pc:chgData name="Gabriel Leitão" userId="4cc93afe0794efcc" providerId="LiveId" clId="{02BFF65A-E82D-4F5C-AA69-B5783E5377FE}" dt="2023-01-23T03:02:51.367" v="4248"/>
        <pc:sldMkLst>
          <pc:docMk/>
          <pc:sldMk cId="3871593052" sldId="341"/>
        </pc:sldMkLst>
        <pc:spChg chg="mod">
          <ac:chgData name="Gabriel Leitão" userId="4cc93afe0794efcc" providerId="LiveId" clId="{02BFF65A-E82D-4F5C-AA69-B5783E5377FE}" dt="2023-01-23T02:57:17.356" v="4166" actId="20577"/>
          <ac:spMkLst>
            <pc:docMk/>
            <pc:sldMk cId="3871593052" sldId="341"/>
            <ac:spMk id="7" creationId="{5EF51DEB-5C6A-EE31-3F22-C43AC15305A3}"/>
          </ac:spMkLst>
        </pc:spChg>
        <pc:spChg chg="mod">
          <ac:chgData name="Gabriel Leitão" userId="4cc93afe0794efcc" providerId="LiveId" clId="{02BFF65A-E82D-4F5C-AA69-B5783E5377FE}" dt="2023-01-23T02:44:12.102" v="4024"/>
          <ac:spMkLst>
            <pc:docMk/>
            <pc:sldMk cId="3871593052" sldId="341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51.367" v="4248"/>
          <ac:spMkLst>
            <pc:docMk/>
            <pc:sldMk cId="3871593052" sldId="341"/>
            <ac:spMk id="11" creationId="{05A470B6-29AF-159E-6AAB-4B6ABD67421E}"/>
          </ac:spMkLst>
        </pc:spChg>
        <pc:spChg chg="add del mod">
          <ac:chgData name="Gabriel Leitão" userId="4cc93afe0794efcc" providerId="LiveId" clId="{02BFF65A-E82D-4F5C-AA69-B5783E5377FE}" dt="2023-01-23T02:48:25.872" v="4050" actId="1076"/>
          <ac:spMkLst>
            <pc:docMk/>
            <pc:sldMk cId="3871593052" sldId="341"/>
            <ac:spMk id="15" creationId="{73CEC236-6994-C2FD-B2DA-2E15C9ED4D9F}"/>
          </ac:spMkLst>
        </pc:spChg>
        <pc:spChg chg="add del mod">
          <ac:chgData name="Gabriel Leitão" userId="4cc93afe0794efcc" providerId="LiveId" clId="{02BFF65A-E82D-4F5C-AA69-B5783E5377FE}" dt="2023-01-23T02:48:56.392" v="4054"/>
          <ac:spMkLst>
            <pc:docMk/>
            <pc:sldMk cId="3871593052" sldId="341"/>
            <ac:spMk id="18" creationId="{B96C43F1-3079-9257-3CD5-7389E8832112}"/>
          </ac:spMkLst>
        </pc:spChg>
        <pc:spChg chg="add del mod">
          <ac:chgData name="Gabriel Leitão" userId="4cc93afe0794efcc" providerId="LiveId" clId="{02BFF65A-E82D-4F5C-AA69-B5783E5377FE}" dt="2023-01-23T02:51:40.371" v="4095" actId="478"/>
          <ac:spMkLst>
            <pc:docMk/>
            <pc:sldMk cId="3871593052" sldId="341"/>
            <ac:spMk id="19" creationId="{F6D47F4B-1344-94E6-EFAC-121D2AC665CC}"/>
          </ac:spMkLst>
        </pc:spChg>
        <pc:spChg chg="mod">
          <ac:chgData name="Gabriel Leitão" userId="4cc93afe0794efcc" providerId="LiveId" clId="{02BFF65A-E82D-4F5C-AA69-B5783E5377FE}" dt="2023-01-23T02:57:21.096" v="4167" actId="1076"/>
          <ac:spMkLst>
            <pc:docMk/>
            <pc:sldMk cId="3871593052" sldId="341"/>
            <ac:spMk id="20" creationId="{16E6B9C1-8080-2A12-B47C-2D22EACA0E62}"/>
          </ac:spMkLst>
        </pc:spChg>
        <pc:spChg chg="del">
          <ac:chgData name="Gabriel Leitão" userId="4cc93afe0794efcc" providerId="LiveId" clId="{02BFF65A-E82D-4F5C-AA69-B5783E5377FE}" dt="2023-01-23T02:48:56.387" v="4052" actId="478"/>
          <ac:spMkLst>
            <pc:docMk/>
            <pc:sldMk cId="3871593052" sldId="341"/>
            <ac:spMk id="21" creationId="{696C7CE6-C0BA-EA51-AABB-9BD992D092C4}"/>
          </ac:spMkLst>
        </pc:spChg>
        <pc:spChg chg="del">
          <ac:chgData name="Gabriel Leitão" userId="4cc93afe0794efcc" providerId="LiveId" clId="{02BFF65A-E82D-4F5C-AA69-B5783E5377FE}" dt="2023-01-23T02:48:56.387" v="4052" actId="478"/>
          <ac:spMkLst>
            <pc:docMk/>
            <pc:sldMk cId="3871593052" sldId="341"/>
            <ac:spMk id="22" creationId="{6E9142EC-DEEC-550F-0813-F5E8D1BD14D4}"/>
          </ac:spMkLst>
        </pc:spChg>
        <pc:spChg chg="del">
          <ac:chgData name="Gabriel Leitão" userId="4cc93afe0794efcc" providerId="LiveId" clId="{02BFF65A-E82D-4F5C-AA69-B5783E5377FE}" dt="2023-01-23T02:48:58.522" v="4055" actId="478"/>
          <ac:spMkLst>
            <pc:docMk/>
            <pc:sldMk cId="3871593052" sldId="341"/>
            <ac:spMk id="23" creationId="{57B30D94-CC35-4CB3-2D9C-CFE4ABE41C39}"/>
          </ac:spMkLst>
        </pc:spChg>
        <pc:spChg chg="del">
          <ac:chgData name="Gabriel Leitão" userId="4cc93afe0794efcc" providerId="LiveId" clId="{02BFF65A-E82D-4F5C-AA69-B5783E5377FE}" dt="2023-01-23T02:48:58.522" v="4055" actId="478"/>
          <ac:spMkLst>
            <pc:docMk/>
            <pc:sldMk cId="3871593052" sldId="341"/>
            <ac:spMk id="24" creationId="{B4C5081B-3033-3D77-A3E0-CD3F8E38600D}"/>
          </ac:spMkLst>
        </pc:spChg>
        <pc:spChg chg="add mod">
          <ac:chgData name="Gabriel Leitão" userId="4cc93afe0794efcc" providerId="LiveId" clId="{02BFF65A-E82D-4F5C-AA69-B5783E5377FE}" dt="2023-01-23T02:51:34.298" v="4094" actId="1076"/>
          <ac:spMkLst>
            <pc:docMk/>
            <pc:sldMk cId="3871593052" sldId="341"/>
            <ac:spMk id="25" creationId="{D90C0B03-7D2E-9DC5-3F14-6E774B788767}"/>
          </ac:spMkLst>
        </pc:spChg>
        <pc:spChg chg="add mod">
          <ac:chgData name="Gabriel Leitão" userId="4cc93afe0794efcc" providerId="LiveId" clId="{02BFF65A-E82D-4F5C-AA69-B5783E5377FE}" dt="2023-01-23T02:50:44.360" v="4079" actId="571"/>
          <ac:spMkLst>
            <pc:docMk/>
            <pc:sldMk cId="3871593052" sldId="341"/>
            <ac:spMk id="30" creationId="{398E8719-43C6-081F-FA64-CAF00F31B8E4}"/>
          </ac:spMkLst>
        </pc:spChg>
        <pc:spChg chg="add mod">
          <ac:chgData name="Gabriel Leitão" userId="4cc93afe0794efcc" providerId="LiveId" clId="{02BFF65A-E82D-4F5C-AA69-B5783E5377FE}" dt="2023-01-23T02:51:34.298" v="4094" actId="1076"/>
          <ac:spMkLst>
            <pc:docMk/>
            <pc:sldMk cId="3871593052" sldId="341"/>
            <ac:spMk id="31" creationId="{71FDC65B-4060-A279-6A00-48026188A87E}"/>
          </ac:spMkLst>
        </pc:spChg>
        <pc:spChg chg="add del mod">
          <ac:chgData name="Gabriel Leitão" userId="4cc93afe0794efcc" providerId="LiveId" clId="{02BFF65A-E82D-4F5C-AA69-B5783E5377FE}" dt="2023-01-23T02:51:29.678" v="4093" actId="478"/>
          <ac:spMkLst>
            <pc:docMk/>
            <pc:sldMk cId="3871593052" sldId="341"/>
            <ac:spMk id="32" creationId="{EC387C26-8851-AB80-EA6C-452843840F80}"/>
          </ac:spMkLst>
        </pc:spChg>
      </pc:sldChg>
      <pc:sldChg chg="addSp delSp modSp add mod">
        <pc:chgData name="Gabriel Leitão" userId="4cc93afe0794efcc" providerId="LiveId" clId="{02BFF65A-E82D-4F5C-AA69-B5783E5377FE}" dt="2023-01-23T03:02:46.450" v="4246"/>
        <pc:sldMkLst>
          <pc:docMk/>
          <pc:sldMk cId="1786842156" sldId="342"/>
        </pc:sldMkLst>
        <pc:spChg chg="del">
          <ac:chgData name="Gabriel Leitão" userId="4cc93afe0794efcc" providerId="LiveId" clId="{02BFF65A-E82D-4F5C-AA69-B5783E5377FE}" dt="2023-01-23T02:52:50.525" v="4103" actId="478"/>
          <ac:spMkLst>
            <pc:docMk/>
            <pc:sldMk cId="1786842156" sldId="342"/>
            <ac:spMk id="7" creationId="{5EF51DEB-5C6A-EE31-3F22-C43AC15305A3}"/>
          </ac:spMkLst>
        </pc:spChg>
        <pc:spChg chg="mod">
          <ac:chgData name="Gabriel Leitão" userId="4cc93afe0794efcc" providerId="LiveId" clId="{02BFF65A-E82D-4F5C-AA69-B5783E5377FE}" dt="2023-01-23T03:02:46.450" v="4246"/>
          <ac:spMkLst>
            <pc:docMk/>
            <pc:sldMk cId="1786842156" sldId="342"/>
            <ac:spMk id="11" creationId="{05A470B6-29AF-159E-6AAB-4B6ABD67421E}"/>
          </ac:spMkLst>
        </pc:spChg>
        <pc:spChg chg="mod">
          <ac:chgData name="Gabriel Leitão" userId="4cc93afe0794efcc" providerId="LiveId" clId="{02BFF65A-E82D-4F5C-AA69-B5783E5377FE}" dt="2023-01-23T02:54:08.373" v="4132" actId="1076"/>
          <ac:spMkLst>
            <pc:docMk/>
            <pc:sldMk cId="1786842156" sldId="342"/>
            <ac:spMk id="15" creationId="{73CEC236-6994-C2FD-B2DA-2E15C9ED4D9F}"/>
          </ac:spMkLst>
        </pc:spChg>
        <pc:spChg chg="add mod">
          <ac:chgData name="Gabriel Leitão" userId="4cc93afe0794efcc" providerId="LiveId" clId="{02BFF65A-E82D-4F5C-AA69-B5783E5377FE}" dt="2023-01-23T02:55:47.625" v="4147" actId="1076"/>
          <ac:spMkLst>
            <pc:docMk/>
            <pc:sldMk cId="1786842156" sldId="342"/>
            <ac:spMk id="16" creationId="{5399595C-042A-FB84-D7C1-F86BE23A2D83}"/>
          </ac:spMkLst>
        </pc:spChg>
        <pc:spChg chg="add mod">
          <ac:chgData name="Gabriel Leitão" userId="4cc93afe0794efcc" providerId="LiveId" clId="{02BFF65A-E82D-4F5C-AA69-B5783E5377FE}" dt="2023-01-23T02:55:47.625" v="4147" actId="1076"/>
          <ac:spMkLst>
            <pc:docMk/>
            <pc:sldMk cId="1786842156" sldId="342"/>
            <ac:spMk id="18" creationId="{77F92F4F-06AD-9E4D-F14F-4BC5C09D3465}"/>
          </ac:spMkLst>
        </pc:spChg>
        <pc:spChg chg="add mod">
          <ac:chgData name="Gabriel Leitão" userId="4cc93afe0794efcc" providerId="LiveId" clId="{02BFF65A-E82D-4F5C-AA69-B5783E5377FE}" dt="2023-01-23T02:55:16.400" v="4143" actId="1076"/>
          <ac:spMkLst>
            <pc:docMk/>
            <pc:sldMk cId="1786842156" sldId="342"/>
            <ac:spMk id="19" creationId="{24DFA104-4B8A-DB40-3351-538C14BA3DE9}"/>
          </ac:spMkLst>
        </pc:spChg>
        <pc:spChg chg="del">
          <ac:chgData name="Gabriel Leitão" userId="4cc93afe0794efcc" providerId="LiveId" clId="{02BFF65A-E82D-4F5C-AA69-B5783E5377FE}" dt="2023-01-23T02:52:50.525" v="4103" actId="478"/>
          <ac:spMkLst>
            <pc:docMk/>
            <pc:sldMk cId="1786842156" sldId="342"/>
            <ac:spMk id="20" creationId="{16E6B9C1-8080-2A12-B47C-2D22EACA0E62}"/>
          </ac:spMkLst>
        </pc:spChg>
        <pc:spChg chg="mod">
          <ac:chgData name="Gabriel Leitão" userId="4cc93afe0794efcc" providerId="LiveId" clId="{02BFF65A-E82D-4F5C-AA69-B5783E5377FE}" dt="2023-01-23T02:55:55.915" v="4149" actId="1076"/>
          <ac:spMkLst>
            <pc:docMk/>
            <pc:sldMk cId="1786842156" sldId="342"/>
            <ac:spMk id="21" creationId="{696C7CE6-C0BA-EA51-AABB-9BD992D092C4}"/>
          </ac:spMkLst>
        </pc:spChg>
        <pc:spChg chg="mod">
          <ac:chgData name="Gabriel Leitão" userId="4cc93afe0794efcc" providerId="LiveId" clId="{02BFF65A-E82D-4F5C-AA69-B5783E5377FE}" dt="2023-01-23T02:55:55.915" v="4149" actId="1076"/>
          <ac:spMkLst>
            <pc:docMk/>
            <pc:sldMk cId="1786842156" sldId="342"/>
            <ac:spMk id="22" creationId="{6E9142EC-DEEC-550F-0813-F5E8D1BD14D4}"/>
          </ac:spMkLst>
        </pc:spChg>
        <pc:spChg chg="del">
          <ac:chgData name="Gabriel Leitão" userId="4cc93afe0794efcc" providerId="LiveId" clId="{02BFF65A-E82D-4F5C-AA69-B5783E5377FE}" dt="2023-01-23T02:53:07.757" v="4105" actId="478"/>
          <ac:spMkLst>
            <pc:docMk/>
            <pc:sldMk cId="1786842156" sldId="342"/>
            <ac:spMk id="23" creationId="{57B30D94-CC35-4CB3-2D9C-CFE4ABE41C39}"/>
          </ac:spMkLst>
        </pc:spChg>
        <pc:spChg chg="del">
          <ac:chgData name="Gabriel Leitão" userId="4cc93afe0794efcc" providerId="LiveId" clId="{02BFF65A-E82D-4F5C-AA69-B5783E5377FE}" dt="2023-01-23T02:53:08.941" v="4106" actId="478"/>
          <ac:spMkLst>
            <pc:docMk/>
            <pc:sldMk cId="1786842156" sldId="342"/>
            <ac:spMk id="24" creationId="{B4C5081B-3033-3D77-A3E0-CD3F8E38600D}"/>
          </ac:spMkLst>
        </pc:spChg>
        <pc:spChg chg="add mod">
          <ac:chgData name="Gabriel Leitão" userId="4cc93afe0794efcc" providerId="LiveId" clId="{02BFF65A-E82D-4F5C-AA69-B5783E5377FE}" dt="2023-01-23T02:55:20.475" v="4144" actId="1076"/>
          <ac:spMkLst>
            <pc:docMk/>
            <pc:sldMk cId="1786842156" sldId="342"/>
            <ac:spMk id="25" creationId="{506E2088-CB8D-3AF6-6171-9C39F4974584}"/>
          </ac:spMkLst>
        </pc:spChg>
        <pc:spChg chg="add mod">
          <ac:chgData name="Gabriel Leitão" userId="4cc93afe0794efcc" providerId="LiveId" clId="{02BFF65A-E82D-4F5C-AA69-B5783E5377FE}" dt="2023-01-23T02:55:50.674" v="4148" actId="1076"/>
          <ac:spMkLst>
            <pc:docMk/>
            <pc:sldMk cId="1786842156" sldId="342"/>
            <ac:spMk id="30" creationId="{C606BFD8-D8F9-41B1-C756-818F2A5C56A0}"/>
          </ac:spMkLst>
        </pc:spChg>
        <pc:spChg chg="add mod">
          <ac:chgData name="Gabriel Leitão" userId="4cc93afe0794efcc" providerId="LiveId" clId="{02BFF65A-E82D-4F5C-AA69-B5783E5377FE}" dt="2023-01-23T02:55:50.674" v="4148" actId="1076"/>
          <ac:spMkLst>
            <pc:docMk/>
            <pc:sldMk cId="1786842156" sldId="342"/>
            <ac:spMk id="31" creationId="{A05E51EB-CD5A-5A77-41E4-41A8BBB8F850}"/>
          </ac:spMkLst>
        </pc:spChg>
      </pc:sldChg>
      <pc:sldChg chg="modSp add mod ord">
        <pc:chgData name="Gabriel Leitão" userId="4cc93afe0794efcc" providerId="LiveId" clId="{02BFF65A-E82D-4F5C-AA69-B5783E5377FE}" dt="2023-01-23T03:02:54.280" v="4249"/>
        <pc:sldMkLst>
          <pc:docMk/>
          <pc:sldMk cId="24857005" sldId="343"/>
        </pc:sldMkLst>
        <pc:spChg chg="mod">
          <ac:chgData name="Gabriel Leitão" userId="4cc93afe0794efcc" providerId="LiveId" clId="{02BFF65A-E82D-4F5C-AA69-B5783E5377FE}" dt="2023-01-23T03:00:56.195" v="4225" actId="14100"/>
          <ac:spMkLst>
            <pc:docMk/>
            <pc:sldMk cId="24857005" sldId="343"/>
            <ac:spMk id="2" creationId="{DED4FA53-148E-0B6F-BAC5-E94B2F280388}"/>
          </ac:spMkLst>
        </pc:spChg>
        <pc:spChg chg="mod">
          <ac:chgData name="Gabriel Leitão" userId="4cc93afe0794efcc" providerId="LiveId" clId="{02BFF65A-E82D-4F5C-AA69-B5783E5377FE}" dt="2023-01-23T02:58:03.238" v="4174" actId="14100"/>
          <ac:spMkLst>
            <pc:docMk/>
            <pc:sldMk cId="24857005" sldId="343"/>
            <ac:spMk id="9" creationId="{1F90E62F-7AA9-C8BB-0531-DCBAB899902C}"/>
          </ac:spMkLst>
        </pc:spChg>
        <pc:spChg chg="mod">
          <ac:chgData name="Gabriel Leitão" userId="4cc93afe0794efcc" providerId="LiveId" clId="{02BFF65A-E82D-4F5C-AA69-B5783E5377FE}" dt="2023-01-23T03:02:54.280" v="4249"/>
          <ac:spMkLst>
            <pc:docMk/>
            <pc:sldMk cId="24857005" sldId="343"/>
            <ac:spMk id="11" creationId="{05A470B6-29AF-159E-6AAB-4B6ABD67421E}"/>
          </ac:spMkLst>
        </pc:spChg>
        <pc:spChg chg="mod">
          <ac:chgData name="Gabriel Leitão" userId="4cc93afe0794efcc" providerId="LiveId" clId="{02BFF65A-E82D-4F5C-AA69-B5783E5377FE}" dt="2023-01-23T03:01:40.684" v="4240" actId="1076"/>
          <ac:spMkLst>
            <pc:docMk/>
            <pc:sldMk cId="24857005" sldId="343"/>
            <ac:spMk id="16" creationId="{66BE1EB7-6C4B-00A9-D5C6-B85D59C56123}"/>
          </ac:spMkLst>
        </pc:spChg>
        <pc:spChg chg="mod">
          <ac:chgData name="Gabriel Leitão" userId="4cc93afe0794efcc" providerId="LiveId" clId="{02BFF65A-E82D-4F5C-AA69-B5783E5377FE}" dt="2023-01-23T02:58:44.785" v="4188" actId="14100"/>
          <ac:spMkLst>
            <pc:docMk/>
            <pc:sldMk cId="24857005" sldId="343"/>
            <ac:spMk id="18" creationId="{7DEB74EF-17FB-F615-0E51-6AAECA72929E}"/>
          </ac:spMkLst>
        </pc:spChg>
        <pc:spChg chg="mod">
          <ac:chgData name="Gabriel Leitão" userId="4cc93afe0794efcc" providerId="LiveId" clId="{02BFF65A-E82D-4F5C-AA69-B5783E5377FE}" dt="2023-01-23T03:01:32.677" v="4238" actId="14100"/>
          <ac:spMkLst>
            <pc:docMk/>
            <pc:sldMk cId="24857005" sldId="343"/>
            <ac:spMk id="19" creationId="{6A4C26D2-21B2-1825-2049-DF0C30294D96}"/>
          </ac:spMkLst>
        </pc:spChg>
        <pc:spChg chg="mod">
          <ac:chgData name="Gabriel Leitão" userId="4cc93afe0794efcc" providerId="LiveId" clId="{02BFF65A-E82D-4F5C-AA69-B5783E5377FE}" dt="2023-01-23T03:01:24.160" v="4233" actId="1076"/>
          <ac:spMkLst>
            <pc:docMk/>
            <pc:sldMk cId="24857005" sldId="343"/>
            <ac:spMk id="20" creationId="{B3A46EF1-2B55-DFDD-74B2-15D3F79E9248}"/>
          </ac:spMkLst>
        </pc:spChg>
        <pc:spChg chg="mod">
          <ac:chgData name="Gabriel Leitão" userId="4cc93afe0794efcc" providerId="LiveId" clId="{02BFF65A-E82D-4F5C-AA69-B5783E5377FE}" dt="2023-01-23T03:01:40.684" v="4240" actId="1076"/>
          <ac:spMkLst>
            <pc:docMk/>
            <pc:sldMk cId="24857005" sldId="343"/>
            <ac:spMk id="22" creationId="{51FDC237-3FA6-4036-74F3-77D7B32BEB73}"/>
          </ac:spMkLst>
        </pc:spChg>
        <pc:spChg chg="mod">
          <ac:chgData name="Gabriel Leitão" userId="4cc93afe0794efcc" providerId="LiveId" clId="{02BFF65A-E82D-4F5C-AA69-B5783E5377FE}" dt="2023-01-23T03:01:35.686" v="4239" actId="1076"/>
          <ac:spMkLst>
            <pc:docMk/>
            <pc:sldMk cId="24857005" sldId="343"/>
            <ac:spMk id="23" creationId="{3D70C25A-906B-31FB-7779-A1A5437D607E}"/>
          </ac:spMkLst>
        </pc:spChg>
      </pc:sldChg>
      <pc:sldChg chg="addSp delSp modSp add mod delAnim modAnim">
        <pc:chgData name="Gabriel Leitão" userId="4cc93afe0794efcc" providerId="LiveId" clId="{02BFF65A-E82D-4F5C-AA69-B5783E5377FE}" dt="2023-01-24T00:29:24.004" v="4633" actId="14861"/>
        <pc:sldMkLst>
          <pc:docMk/>
          <pc:sldMk cId="609105547" sldId="344"/>
        </pc:sldMkLst>
        <pc:spChg chg="del">
          <ac:chgData name="Gabriel Leitão" userId="4cc93afe0794efcc" providerId="LiveId" clId="{02BFF65A-E82D-4F5C-AA69-B5783E5377FE}" dt="2023-01-23T03:06:30.793" v="4396" actId="478"/>
          <ac:spMkLst>
            <pc:docMk/>
            <pc:sldMk cId="609105547" sldId="344"/>
            <ac:spMk id="9" creationId="{CE2B50E8-BD5D-805C-220B-5F82B0BD62CE}"/>
          </ac:spMkLst>
        </pc:spChg>
        <pc:spChg chg="del">
          <ac:chgData name="Gabriel Leitão" userId="4cc93afe0794efcc" providerId="LiveId" clId="{02BFF65A-E82D-4F5C-AA69-B5783E5377FE}" dt="2023-01-23T03:06:28.813" v="4395" actId="478"/>
          <ac:spMkLst>
            <pc:docMk/>
            <pc:sldMk cId="609105547" sldId="344"/>
            <ac:spMk id="10" creationId="{DA8A5611-CF2D-4331-E0A3-617E1DC5E9C1}"/>
          </ac:spMkLst>
        </pc:spChg>
        <pc:spChg chg="add del mod topLvl">
          <ac:chgData name="Gabriel Leitão" userId="4cc93afe0794efcc" providerId="LiveId" clId="{02BFF65A-E82D-4F5C-AA69-B5783E5377FE}" dt="2023-01-23T20:54:35.618" v="4545" actId="478"/>
          <ac:spMkLst>
            <pc:docMk/>
            <pc:sldMk cId="609105547" sldId="344"/>
            <ac:spMk id="30" creationId="{A2F668DB-DA40-8392-B8D2-00E73F7CB706}"/>
          </ac:spMkLst>
        </pc:spChg>
        <pc:spChg chg="add mod">
          <ac:chgData name="Gabriel Leitão" userId="4cc93afe0794efcc" providerId="LiveId" clId="{02BFF65A-E82D-4F5C-AA69-B5783E5377FE}" dt="2023-01-23T23:50:41.047" v="4587" actId="14100"/>
          <ac:spMkLst>
            <pc:docMk/>
            <pc:sldMk cId="609105547" sldId="344"/>
            <ac:spMk id="32" creationId="{B07A698F-A06D-49AA-937D-851D72DD5B25}"/>
          </ac:spMkLst>
        </pc:spChg>
        <pc:spChg chg="add del">
          <ac:chgData name="Gabriel Leitão" userId="4cc93afe0794efcc" providerId="LiveId" clId="{02BFF65A-E82D-4F5C-AA69-B5783E5377FE}" dt="2023-01-23T20:40:55.178" v="4497" actId="22"/>
          <ac:spMkLst>
            <pc:docMk/>
            <pc:sldMk cId="609105547" sldId="344"/>
            <ac:spMk id="33" creationId="{62F9D276-8B9B-1C45-6543-4C57EE392618}"/>
          </ac:spMkLst>
        </pc:spChg>
        <pc:spChg chg="add del mod topLvl">
          <ac:chgData name="Gabriel Leitão" userId="4cc93afe0794efcc" providerId="LiveId" clId="{02BFF65A-E82D-4F5C-AA69-B5783E5377FE}" dt="2023-01-23T20:54:35.618" v="4545" actId="478"/>
          <ac:spMkLst>
            <pc:docMk/>
            <pc:sldMk cId="609105547" sldId="344"/>
            <ac:spMk id="38" creationId="{A76A2D9C-8143-B1A8-FFF9-FA43C7ADD511}"/>
          </ac:spMkLst>
        </pc:spChg>
        <pc:spChg chg="mod">
          <ac:chgData name="Gabriel Leitão" userId="4cc93afe0794efcc" providerId="LiveId" clId="{02BFF65A-E82D-4F5C-AA69-B5783E5377FE}" dt="2023-01-23T20:56:11.874" v="4570" actId="14100"/>
          <ac:spMkLst>
            <pc:docMk/>
            <pc:sldMk cId="609105547" sldId="344"/>
            <ac:spMk id="548" creationId="{00000000-0000-0000-0000-000000000000}"/>
          </ac:spMkLst>
        </pc:spChg>
        <pc:grpChg chg="add del mod">
          <ac:chgData name="Gabriel Leitão" userId="4cc93afe0794efcc" providerId="LiveId" clId="{02BFF65A-E82D-4F5C-AA69-B5783E5377FE}" dt="2023-01-23T20:41:32.147" v="4498" actId="165"/>
          <ac:grpSpMkLst>
            <pc:docMk/>
            <pc:sldMk cId="609105547" sldId="344"/>
            <ac:grpSpMk id="25" creationId="{4758D5E4-2884-C6DB-0637-BC6FB783F7E1}"/>
          </ac:grpSpMkLst>
        </pc:grpChg>
        <pc:grpChg chg="add del mod topLvl">
          <ac:chgData name="Gabriel Leitão" userId="4cc93afe0794efcc" providerId="LiveId" clId="{02BFF65A-E82D-4F5C-AA69-B5783E5377FE}" dt="2023-01-23T20:44:09.400" v="4533" actId="165"/>
          <ac:grpSpMkLst>
            <pc:docMk/>
            <pc:sldMk cId="609105547" sldId="344"/>
            <ac:grpSpMk id="29" creationId="{48ECDDEA-5E8A-4E5B-42EF-3618B848FF3E}"/>
          </ac:grpSpMkLst>
        </pc:grpChg>
        <pc:grpChg chg="add del mod">
          <ac:chgData name="Gabriel Leitão" userId="4cc93afe0794efcc" providerId="LiveId" clId="{02BFF65A-E82D-4F5C-AA69-B5783E5377FE}" dt="2023-01-23T20:43:52.836" v="4532" actId="165"/>
          <ac:grpSpMkLst>
            <pc:docMk/>
            <pc:sldMk cId="609105547" sldId="344"/>
            <ac:grpSpMk id="31" creationId="{A67795D2-CD18-2D3C-0E0B-1A02FED7649A}"/>
          </ac:grpSpMkLst>
        </pc:grpChg>
        <pc:graphicFrameChg chg="del">
          <ac:chgData name="Gabriel Leitão" userId="4cc93afe0794efcc" providerId="LiveId" clId="{02BFF65A-E82D-4F5C-AA69-B5783E5377FE}" dt="2023-01-23T03:06:28.813" v="4395" actId="478"/>
          <ac:graphicFrameMkLst>
            <pc:docMk/>
            <pc:sldMk cId="609105547" sldId="344"/>
            <ac:graphicFrameMk id="8" creationId="{CC1BDB27-A754-51C2-F578-68ACA14F24FB}"/>
          </ac:graphicFrameMkLst>
        </pc:graphicFrameChg>
        <pc:picChg chg="add del mod topLvl modCrop">
          <ac:chgData name="Gabriel Leitão" userId="4cc93afe0794efcc" providerId="LiveId" clId="{02BFF65A-E82D-4F5C-AA69-B5783E5377FE}" dt="2023-01-23T20:54:31.866" v="4543" actId="478"/>
          <ac:picMkLst>
            <pc:docMk/>
            <pc:sldMk cId="609105547" sldId="344"/>
            <ac:picMk id="8" creationId="{529B3DEC-38D1-F3DC-125F-1BB07D5F3CB4}"/>
          </ac:picMkLst>
        </pc:picChg>
        <pc:picChg chg="add mod ord">
          <ac:chgData name="Gabriel Leitão" userId="4cc93afe0794efcc" providerId="LiveId" clId="{02BFF65A-E82D-4F5C-AA69-B5783E5377FE}" dt="2023-01-24T00:29:24.004" v="4633" actId="14861"/>
          <ac:picMkLst>
            <pc:docMk/>
            <pc:sldMk cId="609105547" sldId="344"/>
            <ac:picMk id="40" creationId="{89214D94-F5E2-CD42-EBED-62E191238BC1}"/>
          </ac:picMkLst>
        </pc:picChg>
        <pc:picChg chg="add mod">
          <ac:chgData name="Gabriel Leitão" userId="4cc93afe0794efcc" providerId="LiveId" clId="{02BFF65A-E82D-4F5C-AA69-B5783E5377FE}" dt="2023-01-23T20:56:02.867" v="4568" actId="1076"/>
          <ac:picMkLst>
            <pc:docMk/>
            <pc:sldMk cId="609105547" sldId="344"/>
            <ac:picMk id="41" creationId="{4548EA19-9475-6861-E54A-1321F1637755}"/>
          </ac:picMkLst>
        </pc:picChg>
        <pc:cxnChg chg="add del mod topLvl">
          <ac:chgData name="Gabriel Leitão" userId="4cc93afe0794efcc" providerId="LiveId" clId="{02BFF65A-E82D-4F5C-AA69-B5783E5377FE}" dt="2023-01-23T20:54:35.618" v="4545" actId="478"/>
          <ac:cxnSpMkLst>
            <pc:docMk/>
            <pc:sldMk cId="609105547" sldId="344"/>
            <ac:cxnSpMk id="3" creationId="{8998DE76-BAED-B75D-7ADD-8404D9F950E2}"/>
          </ac:cxnSpMkLst>
        </pc:cxnChg>
        <pc:cxnChg chg="add del mod topLvl">
          <ac:chgData name="Gabriel Leitão" userId="4cc93afe0794efcc" providerId="LiveId" clId="{02BFF65A-E82D-4F5C-AA69-B5783E5377FE}" dt="2023-01-23T20:54:35.618" v="4545" actId="478"/>
          <ac:cxnSpMkLst>
            <pc:docMk/>
            <pc:sldMk cId="609105547" sldId="344"/>
            <ac:cxnSpMk id="13" creationId="{2CA3BC62-F13E-57D7-42ED-2EEA656DA635}"/>
          </ac:cxnSpMkLst>
        </pc:cxnChg>
        <pc:cxnChg chg="add del mod topLvl">
          <ac:chgData name="Gabriel Leitão" userId="4cc93afe0794efcc" providerId="LiveId" clId="{02BFF65A-E82D-4F5C-AA69-B5783E5377FE}" dt="2023-01-23T20:54:35.618" v="4545" actId="478"/>
          <ac:cxnSpMkLst>
            <pc:docMk/>
            <pc:sldMk cId="609105547" sldId="344"/>
            <ac:cxnSpMk id="28" creationId="{DAFFA65B-4E4A-7163-2AA9-5B0F55B3361B}"/>
          </ac:cxnSpMkLst>
        </pc:cxnChg>
      </pc:sldChg>
      <pc:sldChg chg="addSp modSp add mod">
        <pc:chgData name="Gabriel Leitão" userId="4cc93afe0794efcc" providerId="LiveId" clId="{02BFF65A-E82D-4F5C-AA69-B5783E5377FE}" dt="2023-01-24T02:09:29.933" v="5569" actId="1076"/>
        <pc:sldMkLst>
          <pc:docMk/>
          <pc:sldMk cId="3545883745" sldId="345"/>
        </pc:sldMkLst>
        <pc:spChg chg="add mod">
          <ac:chgData name="Gabriel Leitão" userId="4cc93afe0794efcc" providerId="LiveId" clId="{02BFF65A-E82D-4F5C-AA69-B5783E5377FE}" dt="2023-01-24T02:09:29.933" v="5569" actId="1076"/>
          <ac:spMkLst>
            <pc:docMk/>
            <pc:sldMk cId="3545883745" sldId="345"/>
            <ac:spMk id="12" creationId="{6F54A913-DF75-B6F3-6066-F29631433B32}"/>
          </ac:spMkLst>
        </pc:spChg>
        <pc:spChg chg="mod">
          <ac:chgData name="Gabriel Leitão" userId="4cc93afe0794efcc" providerId="LiveId" clId="{02BFF65A-E82D-4F5C-AA69-B5783E5377FE}" dt="2023-01-24T02:06:34.688" v="5522"/>
          <ac:spMkLst>
            <pc:docMk/>
            <pc:sldMk cId="3545883745" sldId="345"/>
            <ac:spMk id="16" creationId="{9D0808EB-89FE-BF6F-24AD-0652BF32782B}"/>
          </ac:spMkLst>
        </pc:spChg>
        <pc:spChg chg="add mod">
          <ac:chgData name="Gabriel Leitão" userId="4cc93afe0794efcc" providerId="LiveId" clId="{02BFF65A-E82D-4F5C-AA69-B5783E5377FE}" dt="2023-01-24T02:08:22.917" v="5560" actId="1076"/>
          <ac:spMkLst>
            <pc:docMk/>
            <pc:sldMk cId="3545883745" sldId="345"/>
            <ac:spMk id="17" creationId="{64CBDC9C-365A-C74A-2923-9BE39D47D6A5}"/>
          </ac:spMkLst>
        </pc:spChg>
        <pc:spChg chg="mod">
          <ac:chgData name="Gabriel Leitão" userId="4cc93afe0794efcc" providerId="LiveId" clId="{02BFF65A-E82D-4F5C-AA69-B5783E5377FE}" dt="2023-01-24T02:02:44.062" v="5450" actId="14100"/>
          <ac:spMkLst>
            <pc:docMk/>
            <pc:sldMk cId="3545883745" sldId="345"/>
            <ac:spMk id="548" creationId="{00000000-0000-0000-0000-000000000000}"/>
          </ac:spMkLst>
        </pc:spChg>
        <pc:grpChg chg="add mod">
          <ac:chgData name="Gabriel Leitão" userId="4cc93afe0794efcc" providerId="LiveId" clId="{02BFF65A-E82D-4F5C-AA69-B5783E5377FE}" dt="2023-01-24T02:09:29.933" v="5569" actId="1076"/>
          <ac:grpSpMkLst>
            <pc:docMk/>
            <pc:sldMk cId="3545883745" sldId="345"/>
            <ac:grpSpMk id="4" creationId="{8F0579F7-68FC-CE38-686B-D9A8DEC5BC8C}"/>
          </ac:grpSpMkLst>
        </pc:grpChg>
        <pc:grpChg chg="add mod">
          <ac:chgData name="Gabriel Leitão" userId="4cc93afe0794efcc" providerId="LiveId" clId="{02BFF65A-E82D-4F5C-AA69-B5783E5377FE}" dt="2023-01-24T02:08:22.917" v="5560" actId="1076"/>
          <ac:grpSpMkLst>
            <pc:docMk/>
            <pc:sldMk cId="3545883745" sldId="345"/>
            <ac:grpSpMk id="13" creationId="{B9914C71-0222-9334-FE86-067B9BBE408F}"/>
          </ac:grpSpMkLst>
        </pc:grpChg>
        <pc:picChg chg="add mod modCrop">
          <ac:chgData name="Gabriel Leitão" userId="4cc93afe0794efcc" providerId="LiveId" clId="{02BFF65A-E82D-4F5C-AA69-B5783E5377FE}" dt="2023-01-24T02:03:20.619" v="5458" actId="164"/>
          <ac:picMkLst>
            <pc:docMk/>
            <pc:sldMk cId="3545883745" sldId="345"/>
            <ac:picMk id="3" creationId="{7C8EBA64-3D29-C3C1-D203-BD6FE2F92799}"/>
          </ac:picMkLst>
        </pc:picChg>
        <pc:picChg chg="add mod modCrop">
          <ac:chgData name="Gabriel Leitão" userId="4cc93afe0794efcc" providerId="LiveId" clId="{02BFF65A-E82D-4F5C-AA69-B5783E5377FE}" dt="2023-01-24T02:03:20.619" v="5458" actId="164"/>
          <ac:picMkLst>
            <pc:docMk/>
            <pc:sldMk cId="3545883745" sldId="345"/>
            <ac:picMk id="10" creationId="{BE4A427C-F1E5-C086-7D3B-E21A314D13E1}"/>
          </ac:picMkLst>
        </pc:picChg>
        <pc:picChg chg="mod">
          <ac:chgData name="Gabriel Leitão" userId="4cc93afe0794efcc" providerId="LiveId" clId="{02BFF65A-E82D-4F5C-AA69-B5783E5377FE}" dt="2023-01-24T02:06:34.688" v="5522"/>
          <ac:picMkLst>
            <pc:docMk/>
            <pc:sldMk cId="3545883745" sldId="345"/>
            <ac:picMk id="14" creationId="{6012DD79-18CE-52A2-9F0F-5B81C3A7C1EF}"/>
          </ac:picMkLst>
        </pc:picChg>
        <pc:picChg chg="mod">
          <ac:chgData name="Gabriel Leitão" userId="4cc93afe0794efcc" providerId="LiveId" clId="{02BFF65A-E82D-4F5C-AA69-B5783E5377FE}" dt="2023-01-24T02:06:34.688" v="5522"/>
          <ac:picMkLst>
            <pc:docMk/>
            <pc:sldMk cId="3545883745" sldId="345"/>
            <ac:picMk id="15" creationId="{5D8DFCC1-6A0B-A6B5-139A-F34400FDBBA5}"/>
          </ac:picMkLst>
        </pc:picChg>
      </pc:sldChg>
      <pc:sldChg chg="addSp delSp modSp add mod delAnim modAnim">
        <pc:chgData name="Gabriel Leitão" userId="4cc93afe0794efcc" providerId="LiveId" clId="{02BFF65A-E82D-4F5C-AA69-B5783E5377FE}" dt="2023-01-24T00:57:41.468" v="4741" actId="478"/>
        <pc:sldMkLst>
          <pc:docMk/>
          <pc:sldMk cId="2219029411" sldId="346"/>
        </pc:sldMkLst>
        <pc:spChg chg="add del mod">
          <ac:chgData name="Gabriel Leitão" userId="4cc93afe0794efcc" providerId="LiveId" clId="{02BFF65A-E82D-4F5C-AA69-B5783E5377FE}" dt="2023-01-24T00:57:41.468" v="4741" actId="478"/>
          <ac:spMkLst>
            <pc:docMk/>
            <pc:sldMk cId="2219029411" sldId="346"/>
            <ac:spMk id="16" creationId="{1A174E88-DFCC-88C0-7D8B-490061374B19}"/>
          </ac:spMkLst>
        </pc:spChg>
        <pc:spChg chg="add mod">
          <ac:chgData name="Gabriel Leitão" userId="4cc93afe0794efcc" providerId="LiveId" clId="{02BFF65A-E82D-4F5C-AA69-B5783E5377FE}" dt="2023-01-24T00:56:22.808" v="4735" actId="1076"/>
          <ac:spMkLst>
            <pc:docMk/>
            <pc:sldMk cId="2219029411" sldId="346"/>
            <ac:spMk id="22" creationId="{0F2C853C-D626-836F-80D6-DFE537D45368}"/>
          </ac:spMkLst>
        </pc:spChg>
        <pc:spChg chg="add mod">
          <ac:chgData name="Gabriel Leitão" userId="4cc93afe0794efcc" providerId="LiveId" clId="{02BFF65A-E82D-4F5C-AA69-B5783E5377FE}" dt="2023-01-24T00:47:12.943" v="4647" actId="1076"/>
          <ac:spMkLst>
            <pc:docMk/>
            <pc:sldMk cId="2219029411" sldId="346"/>
            <ac:spMk id="23" creationId="{F505FB39-037A-A250-37CA-EDB71CD369A9}"/>
          </ac:spMkLst>
        </pc:spChg>
        <pc:spChg chg="mod">
          <ac:chgData name="Gabriel Leitão" userId="4cc93afe0794efcc" providerId="LiveId" clId="{02BFF65A-E82D-4F5C-AA69-B5783E5377FE}" dt="2023-01-24T00:57:10.055" v="4738" actId="108"/>
          <ac:spMkLst>
            <pc:docMk/>
            <pc:sldMk cId="2219029411" sldId="346"/>
            <ac:spMk id="30" creationId="{A2F668DB-DA40-8392-B8D2-00E73F7CB706}"/>
          </ac:spMkLst>
        </pc:spChg>
        <pc:spChg chg="add del mod">
          <ac:chgData name="Gabriel Leitão" userId="4cc93afe0794efcc" providerId="LiveId" clId="{02BFF65A-E82D-4F5C-AA69-B5783E5377FE}" dt="2023-01-24T00:57:41.468" v="4741" actId="478"/>
          <ac:spMkLst>
            <pc:docMk/>
            <pc:sldMk cId="2219029411" sldId="346"/>
            <ac:spMk id="32" creationId="{3CC9824A-C67E-0F62-7FCB-095A78B7A462}"/>
          </ac:spMkLst>
        </pc:spChg>
        <pc:spChg chg="add del mod">
          <ac:chgData name="Gabriel Leitão" userId="4cc93afe0794efcc" providerId="LiveId" clId="{02BFF65A-E82D-4F5C-AA69-B5783E5377FE}" dt="2023-01-24T00:57:41.468" v="4741" actId="478"/>
          <ac:spMkLst>
            <pc:docMk/>
            <pc:sldMk cId="2219029411" sldId="346"/>
            <ac:spMk id="34" creationId="{099E15FC-F04B-0AEE-3DF1-B342E90AC297}"/>
          </ac:spMkLst>
        </pc:spChg>
        <pc:spChg chg="mod ord">
          <ac:chgData name="Gabriel Leitão" userId="4cc93afe0794efcc" providerId="LiveId" clId="{02BFF65A-E82D-4F5C-AA69-B5783E5377FE}" dt="2023-01-24T00:57:14.609" v="4739" actId="108"/>
          <ac:spMkLst>
            <pc:docMk/>
            <pc:sldMk cId="2219029411" sldId="346"/>
            <ac:spMk id="38" creationId="{A76A2D9C-8143-B1A8-FFF9-FA43C7ADD511}"/>
          </ac:spMkLst>
        </pc:spChg>
        <pc:spChg chg="add del mod">
          <ac:chgData name="Gabriel Leitão" userId="4cc93afe0794efcc" providerId="LiveId" clId="{02BFF65A-E82D-4F5C-AA69-B5783E5377FE}" dt="2023-01-24T00:57:41.468" v="4741" actId="478"/>
          <ac:spMkLst>
            <pc:docMk/>
            <pc:sldMk cId="2219029411" sldId="346"/>
            <ac:spMk id="39" creationId="{A8E8B426-A06B-CD61-7E72-DA77B39C1FFA}"/>
          </ac:spMkLst>
        </pc:spChg>
        <pc:grpChg chg="add mod">
          <ac:chgData name="Gabriel Leitão" userId="4cc93afe0794efcc" providerId="LiveId" clId="{02BFF65A-E82D-4F5C-AA69-B5783E5377FE}" dt="2023-01-24T00:56:10.055" v="4727" actId="164"/>
          <ac:grpSpMkLst>
            <pc:docMk/>
            <pc:sldMk cId="2219029411" sldId="346"/>
            <ac:grpSpMk id="25" creationId="{8478B144-3FE0-13BD-ED8D-BE64AAED89AE}"/>
          </ac:grpSpMkLst>
        </pc:grpChg>
        <pc:picChg chg="mod">
          <ac:chgData name="Gabriel Leitão" userId="4cc93afe0794efcc" providerId="LiveId" clId="{02BFF65A-E82D-4F5C-AA69-B5783E5377FE}" dt="2023-01-24T00:47:12.943" v="4647" actId="1076"/>
          <ac:picMkLst>
            <pc:docMk/>
            <pc:sldMk cId="2219029411" sldId="346"/>
            <ac:picMk id="8" creationId="{529B3DEC-38D1-F3DC-125F-1BB07D5F3CB4}"/>
          </ac:picMkLst>
        </pc:picChg>
        <pc:picChg chg="add del mod">
          <ac:chgData name="Gabriel Leitão" userId="4cc93afe0794efcc" providerId="LiveId" clId="{02BFF65A-E82D-4F5C-AA69-B5783E5377FE}" dt="2023-01-24T00:57:41.468" v="4741" actId="478"/>
          <ac:picMkLst>
            <pc:docMk/>
            <pc:sldMk cId="2219029411" sldId="346"/>
            <ac:picMk id="24" creationId="{798A7C66-319E-5CA2-AF15-678B661036B7}"/>
          </ac:picMkLst>
        </pc:picChg>
        <pc:picChg chg="del mod">
          <ac:chgData name="Gabriel Leitão" userId="4cc93afe0794efcc" providerId="LiveId" clId="{02BFF65A-E82D-4F5C-AA69-B5783E5377FE}" dt="2023-01-23T23:52:32.346" v="4588" actId="478"/>
          <ac:picMkLst>
            <pc:docMk/>
            <pc:sldMk cId="2219029411" sldId="346"/>
            <ac:picMk id="40" creationId="{89214D94-F5E2-CD42-EBED-62E191238BC1}"/>
          </ac:picMkLst>
        </pc:picChg>
        <pc:cxnChg chg="mod">
          <ac:chgData name="Gabriel Leitão" userId="4cc93afe0794efcc" providerId="LiveId" clId="{02BFF65A-E82D-4F5C-AA69-B5783E5377FE}" dt="2023-01-24T00:56:22.808" v="4735" actId="1076"/>
          <ac:cxnSpMkLst>
            <pc:docMk/>
            <pc:sldMk cId="2219029411" sldId="346"/>
            <ac:cxnSpMk id="3" creationId="{8998DE76-BAED-B75D-7ADD-8404D9F950E2}"/>
          </ac:cxnSpMkLst>
        </pc:cxnChg>
        <pc:cxnChg chg="add del mod">
          <ac:chgData name="Gabriel Leitão" userId="4cc93afe0794efcc" providerId="LiveId" clId="{02BFF65A-E82D-4F5C-AA69-B5783E5377FE}" dt="2023-01-24T00:49:09.098" v="4659" actId="478"/>
          <ac:cxnSpMkLst>
            <pc:docMk/>
            <pc:sldMk cId="2219029411" sldId="346"/>
            <ac:cxnSpMk id="9" creationId="{B45A1506-362A-7512-5277-0FE48B48630D}"/>
          </ac:cxnSpMkLst>
        </pc:cxnChg>
        <pc:cxnChg chg="add del mod">
          <ac:chgData name="Gabriel Leitão" userId="4cc93afe0794efcc" providerId="LiveId" clId="{02BFF65A-E82D-4F5C-AA69-B5783E5377FE}" dt="2023-01-24T00:57:41.468" v="4741" actId="478"/>
          <ac:cxnSpMkLst>
            <pc:docMk/>
            <pc:sldMk cId="2219029411" sldId="346"/>
            <ac:cxnSpMk id="12" creationId="{B30C0A5B-4FC1-02E8-B6A3-D06E153A77E2}"/>
          </ac:cxnSpMkLst>
        </pc:cxnChg>
        <pc:cxnChg chg="del mod">
          <ac:chgData name="Gabriel Leitão" userId="4cc93afe0794efcc" providerId="LiveId" clId="{02BFF65A-E82D-4F5C-AA69-B5783E5377FE}" dt="2023-01-24T00:15:22.264" v="4595" actId="478"/>
          <ac:cxnSpMkLst>
            <pc:docMk/>
            <pc:sldMk cId="2219029411" sldId="346"/>
            <ac:cxnSpMk id="13" creationId="{2CA3BC62-F13E-57D7-42ED-2EEA656DA635}"/>
          </ac:cxnSpMkLst>
        </pc:cxnChg>
        <pc:cxnChg chg="add mod">
          <ac:chgData name="Gabriel Leitão" userId="4cc93afe0794efcc" providerId="LiveId" clId="{02BFF65A-E82D-4F5C-AA69-B5783E5377FE}" dt="2023-01-24T00:56:22.808" v="4735" actId="1076"/>
          <ac:cxnSpMkLst>
            <pc:docMk/>
            <pc:sldMk cId="2219029411" sldId="346"/>
            <ac:cxnSpMk id="15" creationId="{A64B10F4-6D8F-2E04-06CD-8B5A44DAF74F}"/>
          </ac:cxnSpMkLst>
        </pc:cxnChg>
        <pc:cxnChg chg="add mod">
          <ac:chgData name="Gabriel Leitão" userId="4cc93afe0794efcc" providerId="LiveId" clId="{02BFF65A-E82D-4F5C-AA69-B5783E5377FE}" dt="2023-01-24T00:56:22.808" v="4735" actId="1076"/>
          <ac:cxnSpMkLst>
            <pc:docMk/>
            <pc:sldMk cId="2219029411" sldId="346"/>
            <ac:cxnSpMk id="17" creationId="{982AE19E-49E1-0491-5DA8-1E67735EC489}"/>
          </ac:cxnSpMkLst>
        </pc:cxnChg>
        <pc:cxnChg chg="add mod">
          <ac:chgData name="Gabriel Leitão" userId="4cc93afe0794efcc" providerId="LiveId" clId="{02BFF65A-E82D-4F5C-AA69-B5783E5377FE}" dt="2023-01-24T00:56:22.808" v="4735" actId="1076"/>
          <ac:cxnSpMkLst>
            <pc:docMk/>
            <pc:sldMk cId="2219029411" sldId="346"/>
            <ac:cxnSpMk id="19" creationId="{B58A9FD4-0808-B5E6-940F-6CEC65FD75D4}"/>
          </ac:cxnSpMkLst>
        </pc:cxnChg>
        <pc:cxnChg chg="add del mod">
          <ac:chgData name="Gabriel Leitão" userId="4cc93afe0794efcc" providerId="LiveId" clId="{02BFF65A-E82D-4F5C-AA69-B5783E5377FE}" dt="2023-01-24T00:57:41.468" v="4741" actId="478"/>
          <ac:cxnSpMkLst>
            <pc:docMk/>
            <pc:sldMk cId="2219029411" sldId="346"/>
            <ac:cxnSpMk id="20" creationId="{D91DE971-C076-6CB6-0678-2DB30E4EDB2A}"/>
          </ac:cxnSpMkLst>
        </pc:cxnChg>
        <pc:cxnChg chg="del mod">
          <ac:chgData name="Gabriel Leitão" userId="4cc93afe0794efcc" providerId="LiveId" clId="{02BFF65A-E82D-4F5C-AA69-B5783E5377FE}" dt="2023-01-24T00:16:14.920" v="4614" actId="478"/>
          <ac:cxnSpMkLst>
            <pc:docMk/>
            <pc:sldMk cId="2219029411" sldId="346"/>
            <ac:cxnSpMk id="28" creationId="{DAFFA65B-4E4A-7163-2AA9-5B0F55B3361B}"/>
          </ac:cxnSpMkLst>
        </pc:cxnChg>
        <pc:cxnChg chg="add del mod">
          <ac:chgData name="Gabriel Leitão" userId="4cc93afe0794efcc" providerId="LiveId" clId="{02BFF65A-E82D-4F5C-AA69-B5783E5377FE}" dt="2023-01-24T00:57:41.468" v="4741" actId="478"/>
          <ac:cxnSpMkLst>
            <pc:docMk/>
            <pc:sldMk cId="2219029411" sldId="346"/>
            <ac:cxnSpMk id="31" creationId="{72D7A8FB-912F-F5F5-5A19-B118DF7FECC3}"/>
          </ac:cxnSpMkLst>
        </pc:cxnChg>
      </pc:sldChg>
      <pc:sldChg chg="addSp modSp add mod modAnim">
        <pc:chgData name="Gabriel Leitão" userId="4cc93afe0794efcc" providerId="LiveId" clId="{02BFF65A-E82D-4F5C-AA69-B5783E5377FE}" dt="2023-01-24T01:00:37.679" v="4805" actId="1076"/>
        <pc:sldMkLst>
          <pc:docMk/>
          <pc:sldMk cId="3510220411" sldId="347"/>
        </pc:sldMkLst>
        <pc:spChg chg="mod">
          <ac:chgData name="Gabriel Leitão" userId="4cc93afe0794efcc" providerId="LiveId" clId="{02BFF65A-E82D-4F5C-AA69-B5783E5377FE}" dt="2023-01-24T01:00:37.679" v="4805" actId="1076"/>
          <ac:spMkLst>
            <pc:docMk/>
            <pc:sldMk cId="3510220411" sldId="347"/>
            <ac:spMk id="16" creationId="{1A174E88-DFCC-88C0-7D8B-490061374B19}"/>
          </ac:spMkLst>
        </pc:spChg>
        <pc:spChg chg="add mod">
          <ac:chgData name="Gabriel Leitão" userId="4cc93afe0794efcc" providerId="LiveId" clId="{02BFF65A-E82D-4F5C-AA69-B5783E5377FE}" dt="2023-01-24T00:59:31.475" v="4802" actId="1076"/>
          <ac:spMkLst>
            <pc:docMk/>
            <pc:sldMk cId="3510220411" sldId="347"/>
            <ac:spMk id="25" creationId="{BEC8BFFF-5A74-32B0-024A-656E7E5D82FA}"/>
          </ac:spMkLst>
        </pc:spChg>
        <pc:spChg chg="mod">
          <ac:chgData name="Gabriel Leitão" userId="4cc93afe0794efcc" providerId="LiveId" clId="{02BFF65A-E82D-4F5C-AA69-B5783E5377FE}" dt="2023-01-24T00:58:04.496" v="4743" actId="1076"/>
          <ac:spMkLst>
            <pc:docMk/>
            <pc:sldMk cId="3510220411" sldId="347"/>
            <ac:spMk id="32" creationId="{3CC9824A-C67E-0F62-7FCB-095A78B7A462}"/>
          </ac:spMkLst>
        </pc:spChg>
        <pc:spChg chg="mod">
          <ac:chgData name="Gabriel Leitão" userId="4cc93afe0794efcc" providerId="LiveId" clId="{02BFF65A-E82D-4F5C-AA69-B5783E5377FE}" dt="2023-01-24T01:00:30.201" v="4804" actId="1076"/>
          <ac:spMkLst>
            <pc:docMk/>
            <pc:sldMk cId="3510220411" sldId="347"/>
            <ac:spMk id="34" creationId="{099E15FC-F04B-0AEE-3DF1-B342E90AC297}"/>
          </ac:spMkLst>
        </pc:spChg>
        <pc:spChg chg="mod">
          <ac:chgData name="Gabriel Leitão" userId="4cc93afe0794efcc" providerId="LiveId" clId="{02BFF65A-E82D-4F5C-AA69-B5783E5377FE}" dt="2023-01-24T00:58:04.496" v="4743" actId="1076"/>
          <ac:spMkLst>
            <pc:docMk/>
            <pc:sldMk cId="3510220411" sldId="347"/>
            <ac:spMk id="39" creationId="{A8E8B426-A06B-CD61-7E72-DA77B39C1FFA}"/>
          </ac:spMkLst>
        </pc:spChg>
        <pc:picChg chg="mod">
          <ac:chgData name="Gabriel Leitão" userId="4cc93afe0794efcc" providerId="LiveId" clId="{02BFF65A-E82D-4F5C-AA69-B5783E5377FE}" dt="2023-01-24T00:59:27.738" v="4801" actId="1076"/>
          <ac:picMkLst>
            <pc:docMk/>
            <pc:sldMk cId="3510220411" sldId="347"/>
            <ac:picMk id="24" creationId="{798A7C66-319E-5CA2-AF15-678B661036B7}"/>
          </ac:picMkLst>
        </pc:picChg>
        <pc:cxnChg chg="mod">
          <ac:chgData name="Gabriel Leitão" userId="4cc93afe0794efcc" providerId="LiveId" clId="{02BFF65A-E82D-4F5C-AA69-B5783E5377FE}" dt="2023-01-24T00:58:04.496" v="4743" actId="1076"/>
          <ac:cxnSpMkLst>
            <pc:docMk/>
            <pc:sldMk cId="3510220411" sldId="347"/>
            <ac:cxnSpMk id="12" creationId="{B30C0A5B-4FC1-02E8-B6A3-D06E153A77E2}"/>
          </ac:cxnSpMkLst>
        </pc:cxnChg>
        <pc:cxnChg chg="mod">
          <ac:chgData name="Gabriel Leitão" userId="4cc93afe0794efcc" providerId="LiveId" clId="{02BFF65A-E82D-4F5C-AA69-B5783E5377FE}" dt="2023-01-24T00:58:04.496" v="4743" actId="1076"/>
          <ac:cxnSpMkLst>
            <pc:docMk/>
            <pc:sldMk cId="3510220411" sldId="347"/>
            <ac:cxnSpMk id="20" creationId="{D91DE971-C076-6CB6-0678-2DB30E4EDB2A}"/>
          </ac:cxnSpMkLst>
        </pc:cxnChg>
        <pc:cxnChg chg="mod">
          <ac:chgData name="Gabriel Leitão" userId="4cc93afe0794efcc" providerId="LiveId" clId="{02BFF65A-E82D-4F5C-AA69-B5783E5377FE}" dt="2023-01-24T00:58:04.496" v="4743" actId="1076"/>
          <ac:cxnSpMkLst>
            <pc:docMk/>
            <pc:sldMk cId="3510220411" sldId="347"/>
            <ac:cxnSpMk id="31" creationId="{72D7A8FB-912F-F5F5-5A19-B118DF7FECC3}"/>
          </ac:cxnSpMkLst>
        </pc:cxnChg>
      </pc:sldChg>
      <pc:sldChg chg="addSp delSp modSp add mod delAnim">
        <pc:chgData name="Gabriel Leitão" userId="4cc93afe0794efcc" providerId="LiveId" clId="{02BFF65A-E82D-4F5C-AA69-B5783E5377FE}" dt="2023-01-24T01:26:05.155" v="5155" actId="1076"/>
        <pc:sldMkLst>
          <pc:docMk/>
          <pc:sldMk cId="4094724175" sldId="348"/>
        </pc:sldMkLst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16" creationId="{1A174E88-DFCC-88C0-7D8B-490061374B19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22" creationId="{0F2C853C-D626-836F-80D6-DFE537D45368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23" creationId="{F505FB39-037A-A250-37CA-EDB71CD369A9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25" creationId="{BEC8BFFF-5A74-32B0-024A-656E7E5D82FA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0" creationId="{A2F668DB-DA40-8392-B8D2-00E73F7CB706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2" creationId="{3CC9824A-C67E-0F62-7FCB-095A78B7A462}"/>
          </ac:spMkLst>
        </pc:spChg>
        <pc:spChg chg="add mod">
          <ac:chgData name="Gabriel Leitão" userId="4cc93afe0794efcc" providerId="LiveId" clId="{02BFF65A-E82D-4F5C-AA69-B5783E5377FE}" dt="2023-01-24T01:26:05.155" v="5155" actId="1076"/>
          <ac:spMkLst>
            <pc:docMk/>
            <pc:sldMk cId="4094724175" sldId="348"/>
            <ac:spMk id="33" creationId="{66A0015D-8674-A2D9-E910-87611E531BC6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4" creationId="{099E15FC-F04B-0AEE-3DF1-B342E90AC297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8" creationId="{A76A2D9C-8143-B1A8-FFF9-FA43C7ADD511}"/>
          </ac:spMkLst>
        </pc:spChg>
        <pc:spChg chg="del">
          <ac:chgData name="Gabriel Leitão" userId="4cc93afe0794efcc" providerId="LiveId" clId="{02BFF65A-E82D-4F5C-AA69-B5783E5377FE}" dt="2023-01-24T01:00:55.800" v="4807" actId="478"/>
          <ac:spMkLst>
            <pc:docMk/>
            <pc:sldMk cId="4094724175" sldId="348"/>
            <ac:spMk id="39" creationId="{A8E8B426-A06B-CD61-7E72-DA77B39C1FFA}"/>
          </ac:spMkLst>
        </pc:spChg>
        <pc:grpChg chg="add mod">
          <ac:chgData name="Gabriel Leitão" userId="4cc93afe0794efcc" providerId="LiveId" clId="{02BFF65A-E82D-4F5C-AA69-B5783E5377FE}" dt="2023-01-24T01:26:05.155" v="5155" actId="1076"/>
          <ac:grpSpMkLst>
            <pc:docMk/>
            <pc:sldMk cId="4094724175" sldId="348"/>
            <ac:grpSpMk id="5" creationId="{C2202122-95AC-A784-11A4-ABCC43DD2C13}"/>
          </ac:grpSpMkLst>
        </pc:grpChg>
        <pc:picChg chg="add mod modCrop">
          <ac:chgData name="Gabriel Leitão" userId="4cc93afe0794efcc" providerId="LiveId" clId="{02BFF65A-E82D-4F5C-AA69-B5783E5377FE}" dt="2023-01-24T01:02:19.387" v="4817" actId="164"/>
          <ac:picMkLst>
            <pc:docMk/>
            <pc:sldMk cId="4094724175" sldId="348"/>
            <ac:picMk id="4" creationId="{1121DCA5-C4F7-840E-1E03-D632EDB6904B}"/>
          </ac:picMkLst>
        </pc:picChg>
        <pc:picChg chg="del">
          <ac:chgData name="Gabriel Leitão" userId="4cc93afe0794efcc" providerId="LiveId" clId="{02BFF65A-E82D-4F5C-AA69-B5783E5377FE}" dt="2023-01-24T01:00:55.800" v="4807" actId="478"/>
          <ac:picMkLst>
            <pc:docMk/>
            <pc:sldMk cId="4094724175" sldId="348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00:55.800" v="4807" actId="478"/>
          <ac:picMkLst>
            <pc:docMk/>
            <pc:sldMk cId="4094724175" sldId="348"/>
            <ac:picMk id="24" creationId="{798A7C66-319E-5CA2-AF15-678B661036B7}"/>
          </ac:picMkLst>
        </pc:picChg>
        <pc:picChg chg="add mod modCrop">
          <ac:chgData name="Gabriel Leitão" userId="4cc93afe0794efcc" providerId="LiveId" clId="{02BFF65A-E82D-4F5C-AA69-B5783E5377FE}" dt="2023-01-24T01:02:19.387" v="4817" actId="164"/>
          <ac:picMkLst>
            <pc:docMk/>
            <pc:sldMk cId="4094724175" sldId="348"/>
            <ac:picMk id="28" creationId="{A4615EA0-75E2-BBE0-3A46-658030DDD799}"/>
          </ac:picMkLst>
        </pc:pic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3" creationId="{8998DE76-BAED-B75D-7ADD-8404D9F950E2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12" creationId="{B30C0A5B-4FC1-02E8-B6A3-D06E153A77E2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15" creationId="{A64B10F4-6D8F-2E04-06CD-8B5A44DAF74F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17" creationId="{982AE19E-49E1-0491-5DA8-1E67735EC489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19" creationId="{B58A9FD4-0808-B5E6-940F-6CEC65FD75D4}"/>
          </ac:cxnSpMkLst>
        </pc:cxnChg>
        <pc:cxnChg chg="del mod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20" creationId="{D91DE971-C076-6CB6-0678-2DB30E4EDB2A}"/>
          </ac:cxnSpMkLst>
        </pc:cxnChg>
        <pc:cxnChg chg="del">
          <ac:chgData name="Gabriel Leitão" userId="4cc93afe0794efcc" providerId="LiveId" clId="{02BFF65A-E82D-4F5C-AA69-B5783E5377FE}" dt="2023-01-24T01:00:55.800" v="4807" actId="478"/>
          <ac:cxnSpMkLst>
            <pc:docMk/>
            <pc:sldMk cId="4094724175" sldId="348"/>
            <ac:cxnSpMk id="31" creationId="{72D7A8FB-912F-F5F5-5A19-B118DF7FECC3}"/>
          </ac:cxnSpMkLst>
        </pc:cxnChg>
      </pc:sldChg>
      <pc:sldChg chg="addSp delSp modSp add mod ord delAnim modAnim">
        <pc:chgData name="Gabriel Leitão" userId="4cc93afe0794efcc" providerId="LiveId" clId="{02BFF65A-E82D-4F5C-AA69-B5783E5377FE}" dt="2023-01-24T01:15:37.529" v="5003" actId="478"/>
        <pc:sldMkLst>
          <pc:docMk/>
          <pc:sldMk cId="362996889" sldId="349"/>
        </pc:sldMkLst>
        <pc:spChg chg="add del mod">
          <ac:chgData name="Gabriel Leitão" userId="4cc93afe0794efcc" providerId="LiveId" clId="{02BFF65A-E82D-4F5C-AA69-B5783E5377FE}" dt="2023-01-24T01:06:38.696" v="4931" actId="478"/>
          <ac:spMkLst>
            <pc:docMk/>
            <pc:sldMk cId="362996889" sldId="349"/>
            <ac:spMk id="20" creationId="{DE3B8918-0BAE-0D0E-F455-01469D46F31A}"/>
          </ac:spMkLst>
        </pc:spChg>
        <pc:spChg chg="add del mod">
          <ac:chgData name="Gabriel Leitão" userId="4cc93afe0794efcc" providerId="LiveId" clId="{02BFF65A-E82D-4F5C-AA69-B5783E5377FE}" dt="2023-01-24T01:15:36.470" v="5002" actId="478"/>
          <ac:spMkLst>
            <pc:docMk/>
            <pc:sldMk cId="362996889" sldId="349"/>
            <ac:spMk id="21" creationId="{356F80B1-9ABC-DE31-D6FD-346D274E8FB8}"/>
          </ac:spMkLst>
        </pc:spChg>
        <pc:spChg chg="del mod">
          <ac:chgData name="Gabriel Leitão" userId="4cc93afe0794efcc" providerId="LiveId" clId="{02BFF65A-E82D-4F5C-AA69-B5783E5377FE}" dt="2023-01-24T01:06:04.841" v="4926" actId="478"/>
          <ac:spMkLst>
            <pc:docMk/>
            <pc:sldMk cId="362996889" sldId="349"/>
            <ac:spMk id="22" creationId="{0F2C853C-D626-836F-80D6-DFE537D45368}"/>
          </ac:spMkLst>
        </pc:spChg>
        <pc:spChg chg="mod">
          <ac:chgData name="Gabriel Leitão" userId="4cc93afe0794efcc" providerId="LiveId" clId="{02BFF65A-E82D-4F5C-AA69-B5783E5377FE}" dt="2023-01-24T01:06:13.819" v="4928" actId="1076"/>
          <ac:spMkLst>
            <pc:docMk/>
            <pc:sldMk cId="362996889" sldId="349"/>
            <ac:spMk id="23" creationId="{F505FB39-037A-A250-37CA-EDB71CD369A9}"/>
          </ac:spMkLst>
        </pc:spChg>
        <pc:spChg chg="mod">
          <ac:chgData name="Gabriel Leitão" userId="4cc93afe0794efcc" providerId="LiveId" clId="{02BFF65A-E82D-4F5C-AA69-B5783E5377FE}" dt="2023-01-24T01:06:13.819" v="4928" actId="1076"/>
          <ac:spMkLst>
            <pc:docMk/>
            <pc:sldMk cId="362996889" sldId="349"/>
            <ac:spMk id="30" creationId="{A2F668DB-DA40-8392-B8D2-00E73F7CB706}"/>
          </ac:spMkLst>
        </pc:spChg>
        <pc:spChg chg="mod">
          <ac:chgData name="Gabriel Leitão" userId="4cc93afe0794efcc" providerId="LiveId" clId="{02BFF65A-E82D-4F5C-AA69-B5783E5377FE}" dt="2023-01-24T01:06:13.819" v="4928" actId="1076"/>
          <ac:spMkLst>
            <pc:docMk/>
            <pc:sldMk cId="362996889" sldId="349"/>
            <ac:spMk id="38" creationId="{A76A2D9C-8143-B1A8-FFF9-FA43C7ADD511}"/>
          </ac:spMkLst>
        </pc:spChg>
        <pc:spChg chg="mod">
          <ac:chgData name="Gabriel Leitão" userId="4cc93afe0794efcc" providerId="LiveId" clId="{02BFF65A-E82D-4F5C-AA69-B5783E5377FE}" dt="2023-01-24T01:05:28.955" v="4923" actId="1076"/>
          <ac:spMkLst>
            <pc:docMk/>
            <pc:sldMk cId="362996889" sldId="349"/>
            <ac:spMk id="544" creationId="{00000000-0000-0000-0000-000000000000}"/>
          </ac:spMkLst>
        </pc:spChg>
        <pc:picChg chg="mod modCrop">
          <ac:chgData name="Gabriel Leitão" userId="4cc93afe0794efcc" providerId="LiveId" clId="{02BFF65A-E82D-4F5C-AA69-B5783E5377FE}" dt="2023-01-24T01:06:13.819" v="4928" actId="1076"/>
          <ac:picMkLst>
            <pc:docMk/>
            <pc:sldMk cId="362996889" sldId="349"/>
            <ac:picMk id="8" creationId="{529B3DEC-38D1-F3DC-125F-1BB07D5F3CB4}"/>
          </ac:picMkLst>
        </pc:picChg>
        <pc:picChg chg="add del mod">
          <ac:chgData name="Gabriel Leitão" userId="4cc93afe0794efcc" providerId="LiveId" clId="{02BFF65A-E82D-4F5C-AA69-B5783E5377FE}" dt="2023-01-24T01:09:56.970" v="4952" actId="478"/>
          <ac:picMkLst>
            <pc:docMk/>
            <pc:sldMk cId="362996889" sldId="349"/>
            <ac:picMk id="24" creationId="{C9C47AA9-04E1-2ACD-FB71-52A5796E99EE}"/>
          </ac:picMkLst>
        </pc:picChg>
        <pc:picChg chg="add del mod">
          <ac:chgData name="Gabriel Leitão" userId="4cc93afe0794efcc" providerId="LiveId" clId="{02BFF65A-E82D-4F5C-AA69-B5783E5377FE}" dt="2023-01-24T01:09:57.670" v="4953" actId="478"/>
          <ac:picMkLst>
            <pc:docMk/>
            <pc:sldMk cId="362996889" sldId="349"/>
            <ac:picMk id="25" creationId="{7D54CB5C-E9D4-2153-EF6C-87BB7694DFF1}"/>
          </ac:picMkLst>
        </pc:picChg>
        <pc:cxnChg chg="mod">
          <ac:chgData name="Gabriel Leitão" userId="4cc93afe0794efcc" providerId="LiveId" clId="{02BFF65A-E82D-4F5C-AA69-B5783E5377FE}" dt="2023-01-24T01:06:13.819" v="4928" actId="1076"/>
          <ac:cxnSpMkLst>
            <pc:docMk/>
            <pc:sldMk cId="362996889" sldId="349"/>
            <ac:cxnSpMk id="3" creationId="{8998DE76-BAED-B75D-7ADD-8404D9F950E2}"/>
          </ac:cxnSpMkLst>
        </pc:cxnChg>
        <pc:cxnChg chg="del mod">
          <ac:chgData name="Gabriel Leitão" userId="4cc93afe0794efcc" providerId="LiveId" clId="{02BFF65A-E82D-4F5C-AA69-B5783E5377FE}" dt="2023-01-24T01:06:05.820" v="4927" actId="478"/>
          <ac:cxnSpMkLst>
            <pc:docMk/>
            <pc:sldMk cId="362996889" sldId="349"/>
            <ac:cxnSpMk id="15" creationId="{A64B10F4-6D8F-2E04-06CD-8B5A44DAF74F}"/>
          </ac:cxnSpMkLst>
        </pc:cxnChg>
        <pc:cxnChg chg="mod">
          <ac:chgData name="Gabriel Leitão" userId="4cc93afe0794efcc" providerId="LiveId" clId="{02BFF65A-E82D-4F5C-AA69-B5783E5377FE}" dt="2023-01-24T01:06:13.819" v="4928" actId="1076"/>
          <ac:cxnSpMkLst>
            <pc:docMk/>
            <pc:sldMk cId="362996889" sldId="349"/>
            <ac:cxnSpMk id="17" creationId="{982AE19E-49E1-0491-5DA8-1E67735EC489}"/>
          </ac:cxnSpMkLst>
        </pc:cxnChg>
        <pc:cxnChg chg="add del mod">
          <ac:chgData name="Gabriel Leitão" userId="4cc93afe0794efcc" providerId="LiveId" clId="{02BFF65A-E82D-4F5C-AA69-B5783E5377FE}" dt="2023-01-24T01:15:37.529" v="5003" actId="478"/>
          <ac:cxnSpMkLst>
            <pc:docMk/>
            <pc:sldMk cId="362996889" sldId="349"/>
            <ac:cxnSpMk id="18" creationId="{09AB82B8-8EA1-770F-5038-A772C0A3DF19}"/>
          </ac:cxnSpMkLst>
        </pc:cxnChg>
        <pc:cxnChg chg="mod">
          <ac:chgData name="Gabriel Leitão" userId="4cc93afe0794efcc" providerId="LiveId" clId="{02BFF65A-E82D-4F5C-AA69-B5783E5377FE}" dt="2023-01-24T01:06:13.819" v="4928" actId="1076"/>
          <ac:cxnSpMkLst>
            <pc:docMk/>
            <pc:sldMk cId="362996889" sldId="349"/>
            <ac:cxnSpMk id="19" creationId="{B58A9FD4-0808-B5E6-940F-6CEC65FD75D4}"/>
          </ac:cxnSpMkLst>
        </pc:cxnChg>
      </pc:sldChg>
      <pc:sldChg chg="addSp delSp modSp add mod delAnim modAnim">
        <pc:chgData name="Gabriel Leitão" userId="4cc93afe0794efcc" providerId="LiveId" clId="{02BFF65A-E82D-4F5C-AA69-B5783E5377FE}" dt="2023-01-24T01:30:16.834" v="5203" actId="1076"/>
        <pc:sldMkLst>
          <pc:docMk/>
          <pc:sldMk cId="3226196528" sldId="350"/>
        </pc:sldMkLst>
        <pc:spChg chg="add mod">
          <ac:chgData name="Gabriel Leitão" userId="4cc93afe0794efcc" providerId="LiveId" clId="{02BFF65A-E82D-4F5C-AA69-B5783E5377FE}" dt="2023-01-24T01:17:36.222" v="5011" actId="1076"/>
          <ac:spMkLst>
            <pc:docMk/>
            <pc:sldMk cId="3226196528" sldId="350"/>
            <ac:spMk id="20" creationId="{3C13C28B-A317-1E34-3CE8-CFEA71FE72FF}"/>
          </ac:spMkLst>
        </pc:spChg>
        <pc:spChg chg="mod">
          <ac:chgData name="Gabriel Leitão" userId="4cc93afe0794efcc" providerId="LiveId" clId="{02BFF65A-E82D-4F5C-AA69-B5783E5377FE}" dt="2023-01-24T01:30:03.560" v="5202" actId="14100"/>
          <ac:spMkLst>
            <pc:docMk/>
            <pc:sldMk cId="3226196528" sldId="350"/>
            <ac:spMk id="21" creationId="{356F80B1-9ABC-DE31-D6FD-346D274E8FB8}"/>
          </ac:spMkLst>
        </pc:spChg>
        <pc:spChg chg="add mod">
          <ac:chgData name="Gabriel Leitão" userId="4cc93afe0794efcc" providerId="LiveId" clId="{02BFF65A-E82D-4F5C-AA69-B5783E5377FE}" dt="2023-01-24T01:17:36.222" v="5011" actId="1076"/>
          <ac:spMkLst>
            <pc:docMk/>
            <pc:sldMk cId="3226196528" sldId="350"/>
            <ac:spMk id="26" creationId="{FE935AE8-214A-76A1-69C2-0332F92B4FCD}"/>
          </ac:spMkLst>
        </pc:spChg>
        <pc:spChg chg="add del mod">
          <ac:chgData name="Gabriel Leitão" userId="4cc93afe0794efcc" providerId="LiveId" clId="{02BFF65A-E82D-4F5C-AA69-B5783E5377FE}" dt="2023-01-24T01:13:07.256" v="4981" actId="478"/>
          <ac:spMkLst>
            <pc:docMk/>
            <pc:sldMk cId="3226196528" sldId="350"/>
            <ac:spMk id="27" creationId="{6A3DE7A9-A7DD-77D2-5E11-C657B7BB50EE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28" creationId="{B1923F00-64A3-3C3C-191F-B67148A992FD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29" creationId="{C590A38B-578C-923F-5B23-D008E752A28F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1" creationId="{B3C9821C-38FB-A327-4795-0AFA000D9349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2" creationId="{8C4F9122-7DAA-4F0F-496B-174787EFF084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3" creationId="{8FB34522-75DC-1E93-7FF2-F36535367C27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4" creationId="{F6CC7652-6B38-5F37-9E93-F96E10EB22CF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5" creationId="{184114CE-D36C-9013-1412-9CD7E67B08AF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6" creationId="{2B311B2C-0E39-B0F8-9ACD-2DE07A835E74}"/>
          </ac:spMkLst>
        </pc:spChg>
        <pc:spChg chg="add mod">
          <ac:chgData name="Gabriel Leitão" userId="4cc93afe0794efcc" providerId="LiveId" clId="{02BFF65A-E82D-4F5C-AA69-B5783E5377FE}" dt="2023-01-24T01:30:16.834" v="5203" actId="1076"/>
          <ac:spMkLst>
            <pc:docMk/>
            <pc:sldMk cId="3226196528" sldId="350"/>
            <ac:spMk id="37" creationId="{81CAD56C-5F26-A2F3-DA07-4530334A7CB8}"/>
          </ac:spMkLst>
        </pc:spChg>
        <pc:spChg chg="add mod">
          <ac:chgData name="Gabriel Leitão" userId="4cc93afe0794efcc" providerId="LiveId" clId="{02BFF65A-E82D-4F5C-AA69-B5783E5377FE}" dt="2023-01-24T01:19:55.563" v="5040" actId="1076"/>
          <ac:spMkLst>
            <pc:docMk/>
            <pc:sldMk cId="3226196528" sldId="350"/>
            <ac:spMk id="50" creationId="{08DD0FDC-1C43-AAFC-73D2-8B2C76E104F9}"/>
          </ac:spMkLst>
        </pc:spChg>
        <pc:spChg chg="add del mod">
          <ac:chgData name="Gabriel Leitão" userId="4cc93afe0794efcc" providerId="LiveId" clId="{02BFF65A-E82D-4F5C-AA69-B5783E5377FE}" dt="2023-01-24T01:22:35.599" v="5088" actId="478"/>
          <ac:spMkLst>
            <pc:docMk/>
            <pc:sldMk cId="3226196528" sldId="350"/>
            <ac:spMk id="51" creationId="{91F5082C-6F8E-6BFB-22F5-1D0FCF0C32AC}"/>
          </ac:spMkLst>
        </pc:spChg>
        <pc:grpChg chg="mod">
          <ac:chgData name="Gabriel Leitão" userId="4cc93afe0794efcc" providerId="LiveId" clId="{02BFF65A-E82D-4F5C-AA69-B5783E5377FE}" dt="2023-01-24T01:30:16.834" v="5203" actId="1076"/>
          <ac:grpSpMkLst>
            <pc:docMk/>
            <pc:sldMk cId="3226196528" sldId="350"/>
            <ac:grpSpMk id="549" creationId="{00000000-0000-0000-0000-000000000000}"/>
          </ac:grpSpMkLst>
        </pc:grpChg>
        <pc:picChg chg="mod">
          <ac:chgData name="Gabriel Leitão" userId="4cc93afe0794efcc" providerId="LiveId" clId="{02BFF65A-E82D-4F5C-AA69-B5783E5377FE}" dt="2023-01-24T01:12:27.782" v="4973" actId="1076"/>
          <ac:picMkLst>
            <pc:docMk/>
            <pc:sldMk cId="3226196528" sldId="350"/>
            <ac:picMk id="8" creationId="{529B3DEC-38D1-F3DC-125F-1BB07D5F3CB4}"/>
          </ac:picMkLst>
        </pc:picChg>
        <pc:picChg chg="mod">
          <ac:chgData name="Gabriel Leitão" userId="4cc93afe0794efcc" providerId="LiveId" clId="{02BFF65A-E82D-4F5C-AA69-B5783E5377FE}" dt="2023-01-24T01:17:36.222" v="5011" actId="1076"/>
          <ac:picMkLst>
            <pc:docMk/>
            <pc:sldMk cId="3226196528" sldId="350"/>
            <ac:picMk id="24" creationId="{C9C47AA9-04E1-2ACD-FB71-52A5796E99EE}"/>
          </ac:picMkLst>
        </pc:picChg>
        <pc:picChg chg="mod">
          <ac:chgData name="Gabriel Leitão" userId="4cc93afe0794efcc" providerId="LiveId" clId="{02BFF65A-E82D-4F5C-AA69-B5783E5377FE}" dt="2023-01-24T01:30:16.834" v="5203" actId="1076"/>
          <ac:picMkLst>
            <pc:docMk/>
            <pc:sldMk cId="3226196528" sldId="350"/>
            <ac:picMk id="25" creationId="{7D54CB5C-E9D4-2153-EF6C-87BB7694DFF1}"/>
          </ac:picMkLst>
        </pc:picChg>
        <pc:cxnChg chg="add mod">
          <ac:chgData name="Gabriel Leitão" userId="4cc93afe0794efcc" providerId="LiveId" clId="{02BFF65A-E82D-4F5C-AA69-B5783E5377FE}" dt="2023-01-24T01:17:36.222" v="5011" actId="1076"/>
          <ac:cxnSpMkLst>
            <pc:docMk/>
            <pc:sldMk cId="3226196528" sldId="350"/>
            <ac:cxnSpMk id="4" creationId="{6069E97C-B472-AFB4-74F2-B3A9011012DE}"/>
          </ac:cxnSpMkLst>
        </pc:cxnChg>
        <pc:cxnChg chg="add del mod">
          <ac:chgData name="Gabriel Leitão" userId="4cc93afe0794efcc" providerId="LiveId" clId="{02BFF65A-E82D-4F5C-AA69-B5783E5377FE}" dt="2023-01-24T01:19:09.116" v="5024" actId="478"/>
          <ac:cxnSpMkLst>
            <pc:docMk/>
            <pc:sldMk cId="3226196528" sldId="350"/>
            <ac:cxnSpMk id="12" creationId="{262BDBF7-F926-BF3A-AAF8-A37EF3676723}"/>
          </ac:cxnSpMkLst>
        </pc:cxnChg>
        <pc:cxnChg chg="mod">
          <ac:chgData name="Gabriel Leitão" userId="4cc93afe0794efcc" providerId="LiveId" clId="{02BFF65A-E82D-4F5C-AA69-B5783E5377FE}" dt="2023-01-24T01:29:51.306" v="5200" actId="1037"/>
          <ac:cxnSpMkLst>
            <pc:docMk/>
            <pc:sldMk cId="3226196528" sldId="350"/>
            <ac:cxnSpMk id="18" creationId="{09AB82B8-8EA1-770F-5038-A772C0A3DF19}"/>
          </ac:cxnSpMkLst>
        </pc:cxnChg>
        <pc:cxnChg chg="add mod">
          <ac:chgData name="Gabriel Leitão" userId="4cc93afe0794efcc" providerId="LiveId" clId="{02BFF65A-E82D-4F5C-AA69-B5783E5377FE}" dt="2023-01-24T01:19:36.356" v="5029" actId="13822"/>
          <ac:cxnSpMkLst>
            <pc:docMk/>
            <pc:sldMk cId="3226196528" sldId="350"/>
            <ac:cxnSpMk id="22" creationId="{822101A8-FE22-6B37-BDD6-BEE6EE21D943}"/>
          </ac:cxnSpMkLst>
        </pc:cxnChg>
        <pc:cxnChg chg="add mod">
          <ac:chgData name="Gabriel Leitão" userId="4cc93afe0794efcc" providerId="LiveId" clId="{02BFF65A-E82D-4F5C-AA69-B5783E5377FE}" dt="2023-01-24T01:18:29.157" v="5015" actId="14100"/>
          <ac:cxnSpMkLst>
            <pc:docMk/>
            <pc:sldMk cId="3226196528" sldId="350"/>
            <ac:cxnSpMk id="39" creationId="{2830A504-B71A-C9A7-4A3E-B05ABD8BFC4A}"/>
          </ac:cxnSpMkLst>
        </pc:cxnChg>
        <pc:cxnChg chg="add del mod">
          <ac:chgData name="Gabriel Leitão" userId="4cc93afe0794efcc" providerId="LiveId" clId="{02BFF65A-E82D-4F5C-AA69-B5783E5377FE}" dt="2023-01-24T01:22:36.368" v="5089" actId="478"/>
          <ac:cxnSpMkLst>
            <pc:docMk/>
            <pc:sldMk cId="3226196528" sldId="350"/>
            <ac:cxnSpMk id="40" creationId="{55DFAE10-1456-2B56-38D4-60AB7E1AE209}"/>
          </ac:cxnSpMkLst>
        </pc:cxnChg>
      </pc:sldChg>
      <pc:sldChg chg="addSp delSp modSp add mod addAnim delAnim modAnim">
        <pc:chgData name="Gabriel Leitão" userId="4cc93afe0794efcc" providerId="LiveId" clId="{02BFF65A-E82D-4F5C-AA69-B5783E5377FE}" dt="2023-01-24T01:30:42.635" v="5207" actId="14100"/>
        <pc:sldMkLst>
          <pc:docMk/>
          <pc:sldMk cId="3583670153" sldId="351"/>
        </pc:sldMkLst>
        <pc:spChg chg="mod">
          <ac:chgData name="Gabriel Leitão" userId="4cc93afe0794efcc" providerId="LiveId" clId="{02BFF65A-E82D-4F5C-AA69-B5783E5377FE}" dt="2023-01-24T01:30:38.051" v="5206" actId="14100"/>
          <ac:spMkLst>
            <pc:docMk/>
            <pc:sldMk cId="3583670153" sldId="351"/>
            <ac:spMk id="21" creationId="{356F80B1-9ABC-DE31-D6FD-346D274E8FB8}"/>
          </ac:spMkLst>
        </pc:spChg>
        <pc:spChg chg="add del">
          <ac:chgData name="Gabriel Leitão" userId="4cc93afe0794efcc" providerId="LiveId" clId="{02BFF65A-E82D-4F5C-AA69-B5783E5377FE}" dt="2023-01-24T01:22:22.166" v="5079" actId="478"/>
          <ac:spMkLst>
            <pc:docMk/>
            <pc:sldMk cId="3583670153" sldId="351"/>
            <ac:spMk id="28" creationId="{B1923F00-64A3-3C3C-191F-B67148A992FD}"/>
          </ac:spMkLst>
        </pc:spChg>
        <pc:spChg chg="add del">
          <ac:chgData name="Gabriel Leitão" userId="4cc93afe0794efcc" providerId="LiveId" clId="{02BFF65A-E82D-4F5C-AA69-B5783E5377FE}" dt="2023-01-24T01:22:25.522" v="5085" actId="478"/>
          <ac:spMkLst>
            <pc:docMk/>
            <pc:sldMk cId="3583670153" sldId="351"/>
            <ac:spMk id="29" creationId="{C590A38B-578C-923F-5B23-D008E752A28F}"/>
          </ac:spMkLst>
        </pc:spChg>
        <pc:spChg chg="add del">
          <ac:chgData name="Gabriel Leitão" userId="4cc93afe0794efcc" providerId="LiveId" clId="{02BFF65A-E82D-4F5C-AA69-B5783E5377FE}" dt="2023-01-24T01:22:22.829" v="5080" actId="478"/>
          <ac:spMkLst>
            <pc:docMk/>
            <pc:sldMk cId="3583670153" sldId="351"/>
            <ac:spMk id="31" creationId="{B3C9821C-38FB-A327-4795-0AFA000D9349}"/>
          </ac:spMkLst>
        </pc:spChg>
        <pc:spChg chg="add del">
          <ac:chgData name="Gabriel Leitão" userId="4cc93afe0794efcc" providerId="LiveId" clId="{02BFF65A-E82D-4F5C-AA69-B5783E5377FE}" dt="2023-01-24T01:22:23.258" v="5081" actId="478"/>
          <ac:spMkLst>
            <pc:docMk/>
            <pc:sldMk cId="3583670153" sldId="351"/>
            <ac:spMk id="32" creationId="{8C4F9122-7DAA-4F0F-496B-174787EFF084}"/>
          </ac:spMkLst>
        </pc:spChg>
        <pc:spChg chg="add del">
          <ac:chgData name="Gabriel Leitão" userId="4cc93afe0794efcc" providerId="LiveId" clId="{02BFF65A-E82D-4F5C-AA69-B5783E5377FE}" dt="2023-01-24T01:22:23.651" v="5082" actId="478"/>
          <ac:spMkLst>
            <pc:docMk/>
            <pc:sldMk cId="3583670153" sldId="351"/>
            <ac:spMk id="33" creationId="{8FB34522-75DC-1E93-7FF2-F36535367C27}"/>
          </ac:spMkLst>
        </pc:spChg>
        <pc:spChg chg="add del">
          <ac:chgData name="Gabriel Leitão" userId="4cc93afe0794efcc" providerId="LiveId" clId="{02BFF65A-E82D-4F5C-AA69-B5783E5377FE}" dt="2023-01-24T01:22:24.964" v="5084" actId="478"/>
          <ac:spMkLst>
            <pc:docMk/>
            <pc:sldMk cId="3583670153" sldId="351"/>
            <ac:spMk id="34" creationId="{F6CC7652-6B38-5F37-9E93-F96E10EB22CF}"/>
          </ac:spMkLst>
        </pc:spChg>
        <pc:spChg chg="add del">
          <ac:chgData name="Gabriel Leitão" userId="4cc93afe0794efcc" providerId="LiveId" clId="{02BFF65A-E82D-4F5C-AA69-B5783E5377FE}" dt="2023-01-24T01:22:24.387" v="5083" actId="478"/>
          <ac:spMkLst>
            <pc:docMk/>
            <pc:sldMk cId="3583670153" sldId="351"/>
            <ac:spMk id="35" creationId="{184114CE-D36C-9013-1412-9CD7E67B08AF}"/>
          </ac:spMkLst>
        </pc:spChg>
        <pc:spChg chg="add del">
          <ac:chgData name="Gabriel Leitão" userId="4cc93afe0794efcc" providerId="LiveId" clId="{02BFF65A-E82D-4F5C-AA69-B5783E5377FE}" dt="2023-01-24T01:22:26.353" v="5086" actId="478"/>
          <ac:spMkLst>
            <pc:docMk/>
            <pc:sldMk cId="3583670153" sldId="351"/>
            <ac:spMk id="36" creationId="{2B311B2C-0E39-B0F8-9ACD-2DE07A835E74}"/>
          </ac:spMkLst>
        </pc:spChg>
        <pc:spChg chg="add del">
          <ac:chgData name="Gabriel Leitão" userId="4cc93afe0794efcc" providerId="LiveId" clId="{02BFF65A-E82D-4F5C-AA69-B5783E5377FE}" dt="2023-01-24T01:22:26.997" v="5087" actId="478"/>
          <ac:spMkLst>
            <pc:docMk/>
            <pc:sldMk cId="3583670153" sldId="351"/>
            <ac:spMk id="37" creationId="{81CAD56C-5F26-A2F3-DA07-4530334A7CB8}"/>
          </ac:spMkLst>
        </pc:spChg>
        <pc:picChg chg="add del">
          <ac:chgData name="Gabriel Leitão" userId="4cc93afe0794efcc" providerId="LiveId" clId="{02BFF65A-E82D-4F5C-AA69-B5783E5377FE}" dt="2023-01-24T01:22:21.293" v="5078" actId="478"/>
          <ac:picMkLst>
            <pc:docMk/>
            <pc:sldMk cId="3583670153" sldId="351"/>
            <ac:picMk id="25" creationId="{7D54CB5C-E9D4-2153-EF6C-87BB7694DFF1}"/>
          </ac:picMkLst>
        </pc:picChg>
        <pc:cxnChg chg="mod">
          <ac:chgData name="Gabriel Leitão" userId="4cc93afe0794efcc" providerId="LiveId" clId="{02BFF65A-E82D-4F5C-AA69-B5783E5377FE}" dt="2023-01-24T01:30:42.635" v="5207" actId="14100"/>
          <ac:cxnSpMkLst>
            <pc:docMk/>
            <pc:sldMk cId="3583670153" sldId="351"/>
            <ac:cxnSpMk id="18" creationId="{09AB82B8-8EA1-770F-5038-A772C0A3DF19}"/>
          </ac:cxnSpMkLst>
        </pc:cxnChg>
      </pc:sldChg>
      <pc:sldChg chg="addSp delSp modSp add mod">
        <pc:chgData name="Gabriel Leitão" userId="4cc93afe0794efcc" providerId="LiveId" clId="{02BFF65A-E82D-4F5C-AA69-B5783E5377FE}" dt="2023-01-24T01:26:40.945" v="5166" actId="1076"/>
        <pc:sldMkLst>
          <pc:docMk/>
          <pc:sldMk cId="3254339033" sldId="352"/>
        </pc:sldMkLst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20" creationId="{3C13C28B-A317-1E34-3CE8-CFEA71FE72FF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21" creationId="{356F80B1-9ABC-DE31-D6FD-346D274E8FB8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23" creationId="{F505FB39-037A-A250-37CA-EDB71CD369A9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26" creationId="{FE935AE8-214A-76A1-69C2-0332F92B4FCD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30" creationId="{A2F668DB-DA40-8392-B8D2-00E73F7CB706}"/>
          </ac:spMkLst>
        </pc:spChg>
        <pc:spChg chg="add mod">
          <ac:chgData name="Gabriel Leitão" userId="4cc93afe0794efcc" providerId="LiveId" clId="{02BFF65A-E82D-4F5C-AA69-B5783E5377FE}" dt="2023-01-24T01:26:40.945" v="5166" actId="1076"/>
          <ac:spMkLst>
            <pc:docMk/>
            <pc:sldMk cId="3254339033" sldId="352"/>
            <ac:spMk id="31" creationId="{F61DA03A-AA95-BD4C-4599-CB31C19F5C48}"/>
          </ac:spMkLst>
        </pc:spChg>
        <pc:spChg chg="add mod">
          <ac:chgData name="Gabriel Leitão" userId="4cc93afe0794efcc" providerId="LiveId" clId="{02BFF65A-E82D-4F5C-AA69-B5783E5377FE}" dt="2023-01-24T01:26:36.199" v="5165" actId="1076"/>
          <ac:spMkLst>
            <pc:docMk/>
            <pc:sldMk cId="3254339033" sldId="352"/>
            <ac:spMk id="35" creationId="{228E5E9A-2FD0-427D-84D7-5D78A3EC5F6A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38" creationId="{A76A2D9C-8143-B1A8-FFF9-FA43C7ADD511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50" creationId="{08DD0FDC-1C43-AAFC-73D2-8B2C76E104F9}"/>
          </ac:spMkLst>
        </pc:spChg>
        <pc:spChg chg="del">
          <ac:chgData name="Gabriel Leitão" userId="4cc93afe0794efcc" providerId="LiveId" clId="{02BFF65A-E82D-4F5C-AA69-B5783E5377FE}" dt="2023-01-24T01:23:09.879" v="5092" actId="478"/>
          <ac:spMkLst>
            <pc:docMk/>
            <pc:sldMk cId="3254339033" sldId="352"/>
            <ac:spMk id="51" creationId="{91F5082C-6F8E-6BFB-22F5-1D0FCF0C32AC}"/>
          </ac:spMkLst>
        </pc:spChg>
        <pc:grpChg chg="add mod">
          <ac:chgData name="Gabriel Leitão" userId="4cc93afe0794efcc" providerId="LiveId" clId="{02BFF65A-E82D-4F5C-AA69-B5783E5377FE}" dt="2023-01-24T01:26:40.945" v="5166" actId="1076"/>
          <ac:grpSpMkLst>
            <pc:docMk/>
            <pc:sldMk cId="3254339033" sldId="352"/>
            <ac:grpSpMk id="6" creationId="{1267D66C-38DA-5BBE-FF61-1E4179C04642}"/>
          </ac:grpSpMkLst>
        </pc:grpChg>
        <pc:grpChg chg="add mod">
          <ac:chgData name="Gabriel Leitão" userId="4cc93afe0794efcc" providerId="LiveId" clId="{02BFF65A-E82D-4F5C-AA69-B5783E5377FE}" dt="2023-01-24T01:26:36.199" v="5165" actId="1076"/>
          <ac:grpSpMkLst>
            <pc:docMk/>
            <pc:sldMk cId="3254339033" sldId="352"/>
            <ac:grpSpMk id="32" creationId="{D9BD1CE3-42BB-3EBE-D3D2-BF41A2525601}"/>
          </ac:grpSpMkLst>
        </pc:grpChg>
        <pc:picChg chg="add mod modCrop">
          <ac:chgData name="Gabriel Leitão" userId="4cc93afe0794efcc" providerId="LiveId" clId="{02BFF65A-E82D-4F5C-AA69-B5783E5377FE}" dt="2023-01-24T01:24:34.549" v="5104" actId="164"/>
          <ac:picMkLst>
            <pc:docMk/>
            <pc:sldMk cId="3254339033" sldId="352"/>
            <ac:picMk id="5" creationId="{18FA7AA9-4B87-B354-1999-6E7492045689}"/>
          </ac:picMkLst>
        </pc:picChg>
        <pc:picChg chg="del">
          <ac:chgData name="Gabriel Leitão" userId="4cc93afe0794efcc" providerId="LiveId" clId="{02BFF65A-E82D-4F5C-AA69-B5783E5377FE}" dt="2023-01-24T01:23:10.546" v="5093" actId="478"/>
          <ac:picMkLst>
            <pc:docMk/>
            <pc:sldMk cId="3254339033" sldId="352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23:09.879" v="5092" actId="478"/>
          <ac:picMkLst>
            <pc:docMk/>
            <pc:sldMk cId="3254339033" sldId="352"/>
            <ac:picMk id="24" creationId="{C9C47AA9-04E1-2ACD-FB71-52A5796E99EE}"/>
          </ac:picMkLst>
        </pc:picChg>
        <pc:picChg chg="add mod modCrop">
          <ac:chgData name="Gabriel Leitão" userId="4cc93afe0794efcc" providerId="LiveId" clId="{02BFF65A-E82D-4F5C-AA69-B5783E5377FE}" dt="2023-01-24T01:24:34.549" v="5104" actId="164"/>
          <ac:picMkLst>
            <pc:docMk/>
            <pc:sldMk cId="3254339033" sldId="352"/>
            <ac:picMk id="28" creationId="{21970B20-5A53-8B17-7E86-F1756DC39D93}"/>
          </ac:picMkLst>
        </pc:picChg>
        <pc:picChg chg="mod">
          <ac:chgData name="Gabriel Leitão" userId="4cc93afe0794efcc" providerId="LiveId" clId="{02BFF65A-E82D-4F5C-AA69-B5783E5377FE}" dt="2023-01-24T01:26:32.882" v="5164"/>
          <ac:picMkLst>
            <pc:docMk/>
            <pc:sldMk cId="3254339033" sldId="352"/>
            <ac:picMk id="33" creationId="{A80E6F21-EBB3-EBDE-AB3F-A53413E4B8ED}"/>
          </ac:picMkLst>
        </pc:picChg>
        <pc:picChg chg="mod">
          <ac:chgData name="Gabriel Leitão" userId="4cc93afe0794efcc" providerId="LiveId" clId="{02BFF65A-E82D-4F5C-AA69-B5783E5377FE}" dt="2023-01-24T01:26:32.882" v="5164"/>
          <ac:picMkLst>
            <pc:docMk/>
            <pc:sldMk cId="3254339033" sldId="352"/>
            <ac:picMk id="34" creationId="{6F775FCE-B86B-751B-5BFF-E30FE0DF4B51}"/>
          </ac:picMkLst>
        </pc:pic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3" creationId="{8998DE76-BAED-B75D-7ADD-8404D9F950E2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4" creationId="{6069E97C-B472-AFB4-74F2-B3A9011012DE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17" creationId="{982AE19E-49E1-0491-5DA8-1E67735EC489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18" creationId="{09AB82B8-8EA1-770F-5038-A772C0A3DF19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19" creationId="{B58A9FD4-0808-B5E6-940F-6CEC65FD75D4}"/>
          </ac:cxnSpMkLst>
        </pc:cxnChg>
        <pc:cxnChg chg="del mod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22" creationId="{822101A8-FE22-6B37-BDD6-BEE6EE21D943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39" creationId="{2830A504-B71A-C9A7-4A3E-B05ABD8BFC4A}"/>
          </ac:cxnSpMkLst>
        </pc:cxnChg>
        <pc:cxnChg chg="del">
          <ac:chgData name="Gabriel Leitão" userId="4cc93afe0794efcc" providerId="LiveId" clId="{02BFF65A-E82D-4F5C-AA69-B5783E5377FE}" dt="2023-01-24T01:23:09.879" v="5092" actId="478"/>
          <ac:cxnSpMkLst>
            <pc:docMk/>
            <pc:sldMk cId="3254339033" sldId="352"/>
            <ac:cxnSpMk id="40" creationId="{55DFAE10-1456-2B56-38D4-60AB7E1AE209}"/>
          </ac:cxnSpMkLst>
        </pc:cxnChg>
      </pc:sldChg>
      <pc:sldChg chg="addSp delSp modSp add mod ord modAnim">
        <pc:chgData name="Gabriel Leitão" userId="4cc93afe0794efcc" providerId="LiveId" clId="{02BFF65A-E82D-4F5C-AA69-B5783E5377FE}" dt="2023-01-24T01:32:30.686" v="5221"/>
        <pc:sldMkLst>
          <pc:docMk/>
          <pc:sldMk cId="2519625367" sldId="353"/>
        </pc:sldMkLst>
        <pc:spChg chg="del">
          <ac:chgData name="Gabriel Leitão" userId="4cc93afe0794efcc" providerId="LiveId" clId="{02BFF65A-E82D-4F5C-AA69-B5783E5377FE}" dt="2023-01-24T01:28:06.291" v="5171" actId="478"/>
          <ac:spMkLst>
            <pc:docMk/>
            <pc:sldMk cId="2519625367" sldId="353"/>
            <ac:spMk id="20" creationId="{3C13C28B-A317-1E34-3CE8-CFEA71FE72FF}"/>
          </ac:spMkLst>
        </pc:spChg>
        <pc:spChg chg="add del mod">
          <ac:chgData name="Gabriel Leitão" userId="4cc93afe0794efcc" providerId="LiveId" clId="{02BFF65A-E82D-4F5C-AA69-B5783E5377FE}" dt="2023-01-24T01:31:18.744" v="5213" actId="14100"/>
          <ac:spMkLst>
            <pc:docMk/>
            <pc:sldMk cId="2519625367" sldId="353"/>
            <ac:spMk id="21" creationId="{356F80B1-9ABC-DE31-D6FD-346D274E8FB8}"/>
          </ac:spMkLst>
        </pc:spChg>
        <pc:spChg chg="mod">
          <ac:chgData name="Gabriel Leitão" userId="4cc93afe0794efcc" providerId="LiveId" clId="{02BFF65A-E82D-4F5C-AA69-B5783E5377FE}" dt="2023-01-24T01:28:46.830" v="5188" actId="1076"/>
          <ac:spMkLst>
            <pc:docMk/>
            <pc:sldMk cId="2519625367" sldId="353"/>
            <ac:spMk id="23" creationId="{F505FB39-037A-A250-37CA-EDB71CD369A9}"/>
          </ac:spMkLst>
        </pc:spChg>
        <pc:spChg chg="del">
          <ac:chgData name="Gabriel Leitão" userId="4cc93afe0794efcc" providerId="LiveId" clId="{02BFF65A-E82D-4F5C-AA69-B5783E5377FE}" dt="2023-01-24T01:28:06.770" v="5172" actId="478"/>
          <ac:spMkLst>
            <pc:docMk/>
            <pc:sldMk cId="2519625367" sldId="353"/>
            <ac:spMk id="26" creationId="{FE935AE8-214A-76A1-69C2-0332F92B4FCD}"/>
          </ac:spMkLst>
        </pc:spChg>
        <pc:spChg chg="add del mod">
          <ac:chgData name="Gabriel Leitão" userId="4cc93afe0794efcc" providerId="LiveId" clId="{02BFF65A-E82D-4F5C-AA69-B5783E5377FE}" dt="2023-01-24T01:31:02.128" v="5210"/>
          <ac:spMkLst>
            <pc:docMk/>
            <pc:sldMk cId="2519625367" sldId="353"/>
            <ac:spMk id="28" creationId="{837EF4E3-AFB5-0EC1-2ABA-2D5CB6A1B016}"/>
          </ac:spMkLst>
        </pc:spChg>
        <pc:spChg chg="mod">
          <ac:chgData name="Gabriel Leitão" userId="4cc93afe0794efcc" providerId="LiveId" clId="{02BFF65A-E82D-4F5C-AA69-B5783E5377FE}" dt="2023-01-24T01:28:46.830" v="5188" actId="1076"/>
          <ac:spMkLst>
            <pc:docMk/>
            <pc:sldMk cId="2519625367" sldId="353"/>
            <ac:spMk id="30" creationId="{A2F668DB-DA40-8392-B8D2-00E73F7CB706}"/>
          </ac:spMkLst>
        </pc:spChg>
        <pc:spChg chg="add mod">
          <ac:chgData name="Gabriel Leitão" userId="4cc93afe0794efcc" providerId="LiveId" clId="{02BFF65A-E82D-4F5C-AA69-B5783E5377FE}" dt="2023-01-24T01:31:31.429" v="5216" actId="14100"/>
          <ac:spMkLst>
            <pc:docMk/>
            <pc:sldMk cId="2519625367" sldId="353"/>
            <ac:spMk id="31" creationId="{A17E0E5C-4DDD-CA73-0996-792BD68CC785}"/>
          </ac:spMkLst>
        </pc:spChg>
        <pc:spChg chg="mod">
          <ac:chgData name="Gabriel Leitão" userId="4cc93afe0794efcc" providerId="LiveId" clId="{02BFF65A-E82D-4F5C-AA69-B5783E5377FE}" dt="2023-01-24T01:28:46.830" v="5188" actId="1076"/>
          <ac:spMkLst>
            <pc:docMk/>
            <pc:sldMk cId="2519625367" sldId="353"/>
            <ac:spMk id="38" creationId="{A76A2D9C-8143-B1A8-FFF9-FA43C7ADD511}"/>
          </ac:spMkLst>
        </pc:spChg>
        <pc:spChg chg="del mod">
          <ac:chgData name="Gabriel Leitão" userId="4cc93afe0794efcc" providerId="LiveId" clId="{02BFF65A-E82D-4F5C-AA69-B5783E5377FE}" dt="2023-01-24T01:31:53.283" v="5219" actId="478"/>
          <ac:spMkLst>
            <pc:docMk/>
            <pc:sldMk cId="2519625367" sldId="353"/>
            <ac:spMk id="50" creationId="{08DD0FDC-1C43-AAFC-73D2-8B2C76E104F9}"/>
          </ac:spMkLst>
        </pc:spChg>
        <pc:spChg chg="del">
          <ac:chgData name="Gabriel Leitão" userId="4cc93afe0794efcc" providerId="LiveId" clId="{02BFF65A-E82D-4F5C-AA69-B5783E5377FE}" dt="2023-01-24T01:28:08.399" v="5174" actId="478"/>
          <ac:spMkLst>
            <pc:docMk/>
            <pc:sldMk cId="2519625367" sldId="353"/>
            <ac:spMk id="51" creationId="{91F5082C-6F8E-6BFB-22F5-1D0FCF0C32AC}"/>
          </ac:spMkLst>
        </pc:spChg>
        <pc:picChg chg="mod modCrop">
          <ac:chgData name="Gabriel Leitão" userId="4cc93afe0794efcc" providerId="LiveId" clId="{02BFF65A-E82D-4F5C-AA69-B5783E5377FE}" dt="2023-01-24T01:28:46.830" v="5188" actId="1076"/>
          <ac:picMkLst>
            <pc:docMk/>
            <pc:sldMk cId="2519625367" sldId="353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28:04.777" v="5170" actId="478"/>
          <ac:picMkLst>
            <pc:docMk/>
            <pc:sldMk cId="2519625367" sldId="353"/>
            <ac:picMk id="24" creationId="{C9C47AA9-04E1-2ACD-FB71-52A5796E99EE}"/>
          </ac:picMkLst>
        </pc:picChg>
        <pc:picChg chg="add del mod">
          <ac:chgData name="Gabriel Leitão" userId="4cc93afe0794efcc" providerId="LiveId" clId="{02BFF65A-E82D-4F5C-AA69-B5783E5377FE}" dt="2023-01-24T01:32:30.686" v="5221"/>
          <ac:picMkLst>
            <pc:docMk/>
            <pc:sldMk cId="2519625367" sldId="353"/>
            <ac:picMk id="32" creationId="{41EDF5E4-9E4A-6268-59BC-DEADE757F15E}"/>
          </ac:picMkLst>
        </pc:picChg>
        <pc:cxnChg chg="mod">
          <ac:chgData name="Gabriel Leitão" userId="4cc93afe0794efcc" providerId="LiveId" clId="{02BFF65A-E82D-4F5C-AA69-B5783E5377FE}" dt="2023-01-24T01:28:46.830" v="5188" actId="1076"/>
          <ac:cxnSpMkLst>
            <pc:docMk/>
            <pc:sldMk cId="2519625367" sldId="353"/>
            <ac:cxnSpMk id="3" creationId="{8998DE76-BAED-B75D-7ADD-8404D9F950E2}"/>
          </ac:cxnSpMkLst>
        </pc:cxnChg>
        <pc:cxnChg chg="del mod">
          <ac:chgData name="Gabriel Leitão" userId="4cc93afe0794efcc" providerId="LiveId" clId="{02BFF65A-E82D-4F5C-AA69-B5783E5377FE}" dt="2023-01-24T01:31:52.461" v="5218" actId="478"/>
          <ac:cxnSpMkLst>
            <pc:docMk/>
            <pc:sldMk cId="2519625367" sldId="353"/>
            <ac:cxnSpMk id="4" creationId="{6069E97C-B472-AFB4-74F2-B3A9011012DE}"/>
          </ac:cxnSpMkLst>
        </pc:cxnChg>
        <pc:cxnChg chg="mod">
          <ac:chgData name="Gabriel Leitão" userId="4cc93afe0794efcc" providerId="LiveId" clId="{02BFF65A-E82D-4F5C-AA69-B5783E5377FE}" dt="2023-01-24T01:28:46.830" v="5188" actId="1076"/>
          <ac:cxnSpMkLst>
            <pc:docMk/>
            <pc:sldMk cId="2519625367" sldId="353"/>
            <ac:cxnSpMk id="17" creationId="{982AE19E-49E1-0491-5DA8-1E67735EC489}"/>
          </ac:cxnSpMkLst>
        </pc:cxnChg>
        <pc:cxnChg chg="add del mod">
          <ac:chgData name="Gabriel Leitão" userId="4cc93afe0794efcc" providerId="LiveId" clId="{02BFF65A-E82D-4F5C-AA69-B5783E5377FE}" dt="2023-01-24T01:31:11.534" v="5212" actId="1076"/>
          <ac:cxnSpMkLst>
            <pc:docMk/>
            <pc:sldMk cId="2519625367" sldId="353"/>
            <ac:cxnSpMk id="18" creationId="{09AB82B8-8EA1-770F-5038-A772C0A3DF19}"/>
          </ac:cxnSpMkLst>
        </pc:cxnChg>
        <pc:cxnChg chg="mod">
          <ac:chgData name="Gabriel Leitão" userId="4cc93afe0794efcc" providerId="LiveId" clId="{02BFF65A-E82D-4F5C-AA69-B5783E5377FE}" dt="2023-01-24T01:28:46.830" v="5188" actId="1076"/>
          <ac:cxnSpMkLst>
            <pc:docMk/>
            <pc:sldMk cId="2519625367" sldId="353"/>
            <ac:cxnSpMk id="19" creationId="{B58A9FD4-0808-B5E6-940F-6CEC65FD75D4}"/>
          </ac:cxnSpMkLst>
        </pc:cxnChg>
        <pc:cxnChg chg="add del mod">
          <ac:chgData name="Gabriel Leitão" userId="4cc93afe0794efcc" providerId="LiveId" clId="{02BFF65A-E82D-4F5C-AA69-B5783E5377FE}" dt="2023-01-24T01:28:44.131" v="5184" actId="478"/>
          <ac:cxnSpMkLst>
            <pc:docMk/>
            <pc:sldMk cId="2519625367" sldId="353"/>
            <ac:cxnSpMk id="22" creationId="{822101A8-FE22-6B37-BDD6-BEE6EE21D943}"/>
          </ac:cxnSpMkLst>
        </pc:cxnChg>
        <pc:cxnChg chg="add del mod">
          <ac:chgData name="Gabriel Leitão" userId="4cc93afe0794efcc" providerId="LiveId" clId="{02BFF65A-E82D-4F5C-AA69-B5783E5377FE}" dt="2023-01-24T01:31:02.128" v="5210"/>
          <ac:cxnSpMkLst>
            <pc:docMk/>
            <pc:sldMk cId="2519625367" sldId="353"/>
            <ac:cxnSpMk id="27" creationId="{1F357565-7511-29C8-85B2-DFB0A15D5C1C}"/>
          </ac:cxnSpMkLst>
        </pc:cxnChg>
        <pc:cxnChg chg="add mod">
          <ac:chgData name="Gabriel Leitão" userId="4cc93afe0794efcc" providerId="LiveId" clId="{02BFF65A-E82D-4F5C-AA69-B5783E5377FE}" dt="2023-01-24T01:31:24.724" v="5214" actId="571"/>
          <ac:cxnSpMkLst>
            <pc:docMk/>
            <pc:sldMk cId="2519625367" sldId="353"/>
            <ac:cxnSpMk id="29" creationId="{885CCEEC-EB0D-8E02-C25E-E23F7C36E67D}"/>
          </ac:cxnSpMkLst>
        </pc:cxnChg>
        <pc:cxnChg chg="del">
          <ac:chgData name="Gabriel Leitão" userId="4cc93afe0794efcc" providerId="LiveId" clId="{02BFF65A-E82D-4F5C-AA69-B5783E5377FE}" dt="2023-01-24T01:28:07.500" v="5173" actId="478"/>
          <ac:cxnSpMkLst>
            <pc:docMk/>
            <pc:sldMk cId="2519625367" sldId="353"/>
            <ac:cxnSpMk id="39" creationId="{2830A504-B71A-C9A7-4A3E-B05ABD8BFC4A}"/>
          </ac:cxnSpMkLst>
        </pc:cxnChg>
        <pc:cxnChg chg="add del">
          <ac:chgData name="Gabriel Leitão" userId="4cc93afe0794efcc" providerId="LiveId" clId="{02BFF65A-E82D-4F5C-AA69-B5783E5377FE}" dt="2023-01-24T01:28:43.730" v="5183" actId="478"/>
          <ac:cxnSpMkLst>
            <pc:docMk/>
            <pc:sldMk cId="2519625367" sldId="353"/>
            <ac:cxnSpMk id="40" creationId="{55DFAE10-1456-2B56-38D4-60AB7E1AE209}"/>
          </ac:cxnSpMkLst>
        </pc:cxnChg>
      </pc:sldChg>
      <pc:sldChg chg="addSp delSp modSp add mod modAnim">
        <pc:chgData name="Gabriel Leitão" userId="4cc93afe0794efcc" providerId="LiveId" clId="{02BFF65A-E82D-4F5C-AA69-B5783E5377FE}" dt="2023-01-24T01:42:55.420" v="5258" actId="1076"/>
        <pc:sldMkLst>
          <pc:docMk/>
          <pc:sldMk cId="894693202" sldId="354"/>
        </pc:sldMkLst>
        <pc:spChg chg="add mod">
          <ac:chgData name="Gabriel Leitão" userId="4cc93afe0794efcc" providerId="LiveId" clId="{02BFF65A-E82D-4F5C-AA69-B5783E5377FE}" dt="2023-01-24T01:35:44.678" v="5233" actId="14100"/>
          <ac:spMkLst>
            <pc:docMk/>
            <pc:sldMk cId="894693202" sldId="354"/>
            <ac:spMk id="22" creationId="{E38F891F-ABEE-269A-1458-B4F63EA2AFAB}"/>
          </ac:spMkLst>
        </pc:spChg>
        <pc:picChg chg="add mod">
          <ac:chgData name="Gabriel Leitão" userId="4cc93afe0794efcc" providerId="LiveId" clId="{02BFF65A-E82D-4F5C-AA69-B5783E5377FE}" dt="2023-01-24T01:42:55.420" v="5258" actId="1076"/>
          <ac:picMkLst>
            <pc:docMk/>
            <pc:sldMk cId="894693202" sldId="354"/>
            <ac:picMk id="4" creationId="{4D72105E-0802-F396-32F4-8B34E57EF1CD}"/>
          </ac:picMkLst>
        </pc:picChg>
        <pc:picChg chg="add del">
          <ac:chgData name="Gabriel Leitão" userId="4cc93afe0794efcc" providerId="LiveId" clId="{02BFF65A-E82D-4F5C-AA69-B5783E5377FE}" dt="2023-01-24T01:41:12.071" v="5245" actId="478"/>
          <ac:picMkLst>
            <pc:docMk/>
            <pc:sldMk cId="894693202" sldId="354"/>
            <ac:picMk id="6" creationId="{F8D984B4-B002-C362-36FC-6B24CFC87E7B}"/>
          </ac:picMkLst>
        </pc:picChg>
        <pc:picChg chg="add mod">
          <ac:chgData name="Gabriel Leitão" userId="4cc93afe0794efcc" providerId="LiveId" clId="{02BFF65A-E82D-4F5C-AA69-B5783E5377FE}" dt="2023-01-24T01:33:55.533" v="5228" actId="1076"/>
          <ac:picMkLst>
            <pc:docMk/>
            <pc:sldMk cId="894693202" sldId="354"/>
            <ac:picMk id="20" creationId="{FE0C95CD-A131-51B7-5C08-E76C3DC9BF9C}"/>
          </ac:picMkLst>
        </pc:picChg>
      </pc:sldChg>
      <pc:sldChg chg="delSp modSp add mod delAnim">
        <pc:chgData name="Gabriel Leitão" userId="4cc93afe0794efcc" providerId="LiveId" clId="{02BFF65A-E82D-4F5C-AA69-B5783E5377FE}" dt="2023-01-24T01:42:38.588" v="5255" actId="1076"/>
        <pc:sldMkLst>
          <pc:docMk/>
          <pc:sldMk cId="4137763231" sldId="355"/>
        </pc:sldMkLst>
        <pc:picChg chg="del">
          <ac:chgData name="Gabriel Leitão" userId="4cc93afe0794efcc" providerId="LiveId" clId="{02BFF65A-E82D-4F5C-AA69-B5783E5377FE}" dt="2023-01-24T01:41:16.777" v="5246" actId="478"/>
          <ac:picMkLst>
            <pc:docMk/>
            <pc:sldMk cId="4137763231" sldId="355"/>
            <ac:picMk id="4" creationId="{4D72105E-0802-F396-32F4-8B34E57EF1CD}"/>
          </ac:picMkLst>
        </pc:picChg>
        <pc:picChg chg="mod modCrop">
          <ac:chgData name="Gabriel Leitão" userId="4cc93afe0794efcc" providerId="LiveId" clId="{02BFF65A-E82D-4F5C-AA69-B5783E5377FE}" dt="2023-01-24T01:42:38.588" v="5255" actId="1076"/>
          <ac:picMkLst>
            <pc:docMk/>
            <pc:sldMk cId="4137763231" sldId="355"/>
            <ac:picMk id="6" creationId="{F8D984B4-B002-C362-36FC-6B24CFC87E7B}"/>
          </ac:picMkLst>
        </pc:picChg>
      </pc:sldChg>
      <pc:sldChg chg="addSp delSp modSp add mod ord">
        <pc:chgData name="Gabriel Leitão" userId="4cc93afe0794efcc" providerId="LiveId" clId="{02BFF65A-E82D-4F5C-AA69-B5783E5377FE}" dt="2023-01-24T02:07:51.124" v="5553" actId="20577"/>
        <pc:sldMkLst>
          <pc:docMk/>
          <pc:sldMk cId="4097223281" sldId="356"/>
        </pc:sldMkLst>
        <pc:spChg chg="add mod">
          <ac:chgData name="Gabriel Leitão" userId="4cc93afe0794efcc" providerId="LiveId" clId="{02BFF65A-E82D-4F5C-AA69-B5783E5377FE}" dt="2023-01-24T02:07:51.124" v="5553" actId="20577"/>
          <ac:spMkLst>
            <pc:docMk/>
            <pc:sldMk cId="4097223281" sldId="356"/>
            <ac:spMk id="18" creationId="{A98E8D91-D9B7-E7E6-662B-A86A75DA5CF5}"/>
          </ac:spMkLst>
        </pc:spChg>
        <pc:spChg chg="del">
          <ac:chgData name="Gabriel Leitão" userId="4cc93afe0794efcc" providerId="LiveId" clId="{02BFF65A-E82D-4F5C-AA69-B5783E5377FE}" dt="2023-01-24T01:46:35.242" v="5262" actId="478"/>
          <ac:spMkLst>
            <pc:docMk/>
            <pc:sldMk cId="4097223281" sldId="356"/>
            <ac:spMk id="31" creationId="{F61DA03A-AA95-BD4C-4599-CB31C19F5C48}"/>
          </ac:spMkLst>
        </pc:spChg>
        <pc:spChg chg="del">
          <ac:chgData name="Gabriel Leitão" userId="4cc93afe0794efcc" providerId="LiveId" clId="{02BFF65A-E82D-4F5C-AA69-B5783E5377FE}" dt="2023-01-24T01:46:35.242" v="5262" actId="478"/>
          <ac:spMkLst>
            <pc:docMk/>
            <pc:sldMk cId="4097223281" sldId="356"/>
            <ac:spMk id="35" creationId="{228E5E9A-2FD0-427D-84D7-5D78A3EC5F6A}"/>
          </ac:spMkLst>
        </pc:spChg>
        <pc:grpChg chg="del">
          <ac:chgData name="Gabriel Leitão" userId="4cc93afe0794efcc" providerId="LiveId" clId="{02BFF65A-E82D-4F5C-AA69-B5783E5377FE}" dt="2023-01-24T01:46:35.242" v="5262" actId="478"/>
          <ac:grpSpMkLst>
            <pc:docMk/>
            <pc:sldMk cId="4097223281" sldId="356"/>
            <ac:grpSpMk id="6" creationId="{1267D66C-38DA-5BBE-FF61-1E4179C04642}"/>
          </ac:grpSpMkLst>
        </pc:grpChg>
        <pc:grpChg chg="del">
          <ac:chgData name="Gabriel Leitão" userId="4cc93afe0794efcc" providerId="LiveId" clId="{02BFF65A-E82D-4F5C-AA69-B5783E5377FE}" dt="2023-01-24T01:46:35.242" v="5262" actId="478"/>
          <ac:grpSpMkLst>
            <pc:docMk/>
            <pc:sldMk cId="4097223281" sldId="356"/>
            <ac:grpSpMk id="32" creationId="{D9BD1CE3-42BB-3EBE-D3D2-BF41A2525601}"/>
          </ac:grpSpMkLst>
        </pc:grpChg>
        <pc:picChg chg="add mod modCrop">
          <ac:chgData name="Gabriel Leitão" userId="4cc93afe0794efcc" providerId="LiveId" clId="{02BFF65A-E82D-4F5C-AA69-B5783E5377FE}" dt="2023-01-24T02:07:19.816" v="5532" actId="732"/>
          <ac:picMkLst>
            <pc:docMk/>
            <pc:sldMk cId="4097223281" sldId="356"/>
            <ac:picMk id="3" creationId="{ADE1946B-CEF0-297C-C35D-A90C9149586F}"/>
          </ac:picMkLst>
        </pc:picChg>
      </pc:sldChg>
      <pc:sldChg chg="addSp modSp add mod setBg modAnim">
        <pc:chgData name="Gabriel Leitão" userId="4cc93afe0794efcc" providerId="LiveId" clId="{02BFF65A-E82D-4F5C-AA69-B5783E5377FE}" dt="2023-01-24T01:53:22.579" v="5302"/>
        <pc:sldMkLst>
          <pc:docMk/>
          <pc:sldMk cId="3192482232" sldId="357"/>
        </pc:sldMkLst>
        <pc:spChg chg="add mod">
          <ac:chgData name="Gabriel Leitão" userId="4cc93afe0794efcc" providerId="LiveId" clId="{02BFF65A-E82D-4F5C-AA69-B5783E5377FE}" dt="2023-01-24T01:50:13.822" v="5276" actId="14100"/>
          <ac:spMkLst>
            <pc:docMk/>
            <pc:sldMk cId="3192482232" sldId="357"/>
            <ac:spMk id="22" creationId="{AA20E037-9767-E311-CE0D-33C855AFBBEE}"/>
          </ac:spMkLst>
        </pc:spChg>
        <pc:picChg chg="mod modCrop">
          <ac:chgData name="Gabriel Leitão" userId="4cc93afe0794efcc" providerId="LiveId" clId="{02BFF65A-E82D-4F5C-AA69-B5783E5377FE}" dt="2023-01-24T01:48:43.480" v="5270" actId="732"/>
          <ac:picMkLst>
            <pc:docMk/>
            <pc:sldMk cId="3192482232" sldId="357"/>
            <ac:picMk id="8" creationId="{529B3DEC-38D1-F3DC-125F-1BB07D5F3CB4}"/>
          </ac:picMkLst>
        </pc:picChg>
        <pc:picChg chg="add mod">
          <ac:chgData name="Gabriel Leitão" userId="4cc93afe0794efcc" providerId="LiveId" clId="{02BFF65A-E82D-4F5C-AA69-B5783E5377FE}" dt="2023-01-24T01:51:00.115" v="5282" actId="108"/>
          <ac:picMkLst>
            <pc:docMk/>
            <pc:sldMk cId="3192482232" sldId="357"/>
            <ac:picMk id="24" creationId="{CDFFD3AE-E911-61AB-1455-19A03538B32D}"/>
          </ac:picMkLst>
        </pc:picChg>
        <pc:cxnChg chg="add mod">
          <ac:chgData name="Gabriel Leitão" userId="4cc93afe0794efcc" providerId="LiveId" clId="{02BFF65A-E82D-4F5C-AA69-B5783E5377FE}" dt="2023-01-24T01:50:18.588" v="5278" actId="1076"/>
          <ac:cxnSpMkLst>
            <pc:docMk/>
            <pc:sldMk cId="3192482232" sldId="357"/>
            <ac:cxnSpMk id="20" creationId="{5C92E457-B820-02FF-A369-5963929267C5}"/>
          </ac:cxnSpMkLst>
        </pc:cxnChg>
      </pc:sldChg>
      <pc:sldChg chg="addSp delSp modSp add mod modAnim">
        <pc:chgData name="Gabriel Leitão" userId="4cc93afe0794efcc" providerId="LiveId" clId="{02BFF65A-E82D-4F5C-AA69-B5783E5377FE}" dt="2023-01-24T01:54:00.033" v="5307" actId="1076"/>
        <pc:sldMkLst>
          <pc:docMk/>
          <pc:sldMk cId="687727426" sldId="358"/>
        </pc:sldMkLst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21" creationId="{356F80B1-9ABC-DE31-D6FD-346D274E8FB8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22" creationId="{AA20E037-9767-E311-CE0D-33C855AFBBEE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23" creationId="{F505FB39-037A-A250-37CA-EDB71CD369A9}"/>
          </ac:spMkLst>
        </pc:spChg>
        <pc:spChg chg="add 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26" creationId="{BBF8C026-333E-4C6F-7F8A-03F8DFD0783C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30" creationId="{A2F668DB-DA40-8392-B8D2-00E73F7CB706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31" creationId="{A17E0E5C-4DDD-CA73-0996-792BD68CC785}"/>
          </ac:spMkLst>
        </pc:spChg>
        <pc:spChg chg="mod">
          <ac:chgData name="Gabriel Leitão" userId="4cc93afe0794efcc" providerId="LiveId" clId="{02BFF65A-E82D-4F5C-AA69-B5783E5377FE}" dt="2023-01-24T01:53:52.469" v="5305" actId="1076"/>
          <ac:spMkLst>
            <pc:docMk/>
            <pc:sldMk cId="687727426" sldId="358"/>
            <ac:spMk id="38" creationId="{A76A2D9C-8143-B1A8-FFF9-FA43C7ADD511}"/>
          </ac:spMkLst>
        </pc:spChg>
        <pc:picChg chg="mod modCrop">
          <ac:chgData name="Gabriel Leitão" userId="4cc93afe0794efcc" providerId="LiveId" clId="{02BFF65A-E82D-4F5C-AA69-B5783E5377FE}" dt="2023-01-24T01:53:52.469" v="5305" actId="1076"/>
          <ac:picMkLst>
            <pc:docMk/>
            <pc:sldMk cId="687727426" sldId="358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51:18.109" v="5284" actId="478"/>
          <ac:picMkLst>
            <pc:docMk/>
            <pc:sldMk cId="687727426" sldId="358"/>
            <ac:picMk id="24" creationId="{CDFFD3AE-E911-61AB-1455-19A03538B32D}"/>
          </ac:picMkLst>
        </pc:picChg>
        <pc:picChg chg="add mod">
          <ac:chgData name="Gabriel Leitão" userId="4cc93afe0794efcc" providerId="LiveId" clId="{02BFF65A-E82D-4F5C-AA69-B5783E5377FE}" dt="2023-01-24T01:54:00.033" v="5307" actId="1076"/>
          <ac:picMkLst>
            <pc:docMk/>
            <pc:sldMk cId="687727426" sldId="358"/>
            <ac:picMk id="27" creationId="{38CB0A31-263B-1C2E-EC26-B734B686FF56}"/>
          </ac:picMkLst>
        </pc:pic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3" creationId="{8998DE76-BAED-B75D-7ADD-8404D9F950E2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17" creationId="{982AE19E-49E1-0491-5DA8-1E67735EC489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18" creationId="{09AB82B8-8EA1-770F-5038-A772C0A3DF19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19" creationId="{B58A9FD4-0808-B5E6-940F-6CEC65FD75D4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20" creationId="{5C92E457-B820-02FF-A369-5963929267C5}"/>
          </ac:cxnSpMkLst>
        </pc:cxnChg>
        <pc:cxnChg chg="add 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25" creationId="{B71BDA41-5149-CE8D-05BF-B0DD2FCBCA2D}"/>
          </ac:cxnSpMkLst>
        </pc:cxnChg>
        <pc:cxnChg chg="mod">
          <ac:chgData name="Gabriel Leitão" userId="4cc93afe0794efcc" providerId="LiveId" clId="{02BFF65A-E82D-4F5C-AA69-B5783E5377FE}" dt="2023-01-24T01:53:52.469" v="5305" actId="1076"/>
          <ac:cxnSpMkLst>
            <pc:docMk/>
            <pc:sldMk cId="687727426" sldId="358"/>
            <ac:cxnSpMk id="29" creationId="{885CCEEC-EB0D-8E02-C25E-E23F7C36E67D}"/>
          </ac:cxnSpMkLst>
        </pc:cxnChg>
      </pc:sldChg>
      <pc:sldChg chg="add del">
        <pc:chgData name="Gabriel Leitão" userId="4cc93afe0794efcc" providerId="LiveId" clId="{02BFF65A-E82D-4F5C-AA69-B5783E5377FE}" dt="2023-01-24T01:54:17.169" v="5309" actId="2890"/>
        <pc:sldMkLst>
          <pc:docMk/>
          <pc:sldMk cId="2221519595" sldId="359"/>
        </pc:sldMkLst>
      </pc:sldChg>
      <pc:sldChg chg="addSp delSp modSp add mod ord">
        <pc:chgData name="Gabriel Leitão" userId="4cc93afe0794efcc" providerId="LiveId" clId="{02BFF65A-E82D-4F5C-AA69-B5783E5377FE}" dt="2023-01-24T02:09:40.380" v="5571" actId="1076"/>
        <pc:sldMkLst>
          <pc:docMk/>
          <pc:sldMk cId="4190805694" sldId="359"/>
        </pc:sldMkLst>
        <pc:spChg chg="add mod">
          <ac:chgData name="Gabriel Leitão" userId="4cc93afe0794efcc" providerId="LiveId" clId="{02BFF65A-E82D-4F5C-AA69-B5783E5377FE}" dt="2023-01-24T01:59:03.900" v="5422" actId="1076"/>
          <ac:spMkLst>
            <pc:docMk/>
            <pc:sldMk cId="4190805694" sldId="359"/>
            <ac:spMk id="13" creationId="{BCD29E07-50AD-FFC5-BEF1-BDD8645A28B2}"/>
          </ac:spMkLst>
        </pc:spChg>
        <pc:spChg chg="add mod">
          <ac:chgData name="Gabriel Leitão" userId="4cc93afe0794efcc" providerId="LiveId" clId="{02BFF65A-E82D-4F5C-AA69-B5783E5377FE}" dt="2023-01-24T01:58:50.241" v="5419" actId="164"/>
          <ac:spMkLst>
            <pc:docMk/>
            <pc:sldMk cId="4190805694" sldId="359"/>
            <ac:spMk id="18" creationId="{D9DC21BC-1B50-F8F4-D9C6-A11F0758AD96}"/>
          </ac:spMkLst>
        </pc:spChg>
        <pc:grpChg chg="add mod">
          <ac:chgData name="Gabriel Leitão" userId="4cc93afe0794efcc" providerId="LiveId" clId="{02BFF65A-E82D-4F5C-AA69-B5783E5377FE}" dt="2023-01-24T01:59:03.900" v="5422" actId="1076"/>
          <ac:grpSpMkLst>
            <pc:docMk/>
            <pc:sldMk cId="4190805694" sldId="359"/>
            <ac:grpSpMk id="5" creationId="{3711A305-0CAA-25B7-8EBE-D1FCD790796D}"/>
          </ac:grpSpMkLst>
        </pc:grpChg>
        <pc:grpChg chg="add mod">
          <ac:chgData name="Gabriel Leitão" userId="4cc93afe0794efcc" providerId="LiveId" clId="{02BFF65A-E82D-4F5C-AA69-B5783E5377FE}" dt="2023-01-24T01:58:50.241" v="5419" actId="164"/>
          <ac:grpSpMkLst>
            <pc:docMk/>
            <pc:sldMk cId="4190805694" sldId="359"/>
            <ac:grpSpMk id="8" creationId="{56221902-B080-DAB2-EFA4-7ECF7AA03AE0}"/>
          </ac:grpSpMkLst>
        </pc:grpChg>
        <pc:grpChg chg="add mod">
          <ac:chgData name="Gabriel Leitão" userId="4cc93afe0794efcc" providerId="LiveId" clId="{02BFF65A-E82D-4F5C-AA69-B5783E5377FE}" dt="2023-01-24T02:09:40.380" v="5571" actId="1076"/>
          <ac:grpSpMkLst>
            <pc:docMk/>
            <pc:sldMk cId="4190805694" sldId="359"/>
            <ac:grpSpMk id="9" creationId="{4D54D408-6ECF-AF65-71D5-F36CE4A1C017}"/>
          </ac:grpSpMkLst>
        </pc:grpChg>
        <pc:picChg chg="del">
          <ac:chgData name="Gabriel Leitão" userId="4cc93afe0794efcc" providerId="LiveId" clId="{02BFF65A-E82D-4F5C-AA69-B5783E5377FE}" dt="2023-01-24T01:54:54.387" v="5313" actId="478"/>
          <ac:picMkLst>
            <pc:docMk/>
            <pc:sldMk cId="4190805694" sldId="359"/>
            <ac:picMk id="3" creationId="{ADE1946B-CEF0-297C-C35D-A90C9149586F}"/>
          </ac:picMkLst>
        </pc:picChg>
        <pc:picChg chg="add mod modCrop">
          <ac:chgData name="Gabriel Leitão" userId="4cc93afe0794efcc" providerId="LiveId" clId="{02BFF65A-E82D-4F5C-AA69-B5783E5377FE}" dt="2023-01-24T01:56:38.999" v="5361" actId="164"/>
          <ac:picMkLst>
            <pc:docMk/>
            <pc:sldMk cId="4190805694" sldId="359"/>
            <ac:picMk id="4" creationId="{920E7CE3-5B5D-71C9-C1A5-B03346A78224}"/>
          </ac:picMkLst>
        </pc:picChg>
        <pc:picChg chg="add mod modCrop">
          <ac:chgData name="Gabriel Leitão" userId="4cc93afe0794efcc" providerId="LiveId" clId="{02BFF65A-E82D-4F5C-AA69-B5783E5377FE}" dt="2023-01-24T01:58:32.250" v="5398" actId="164"/>
          <ac:picMkLst>
            <pc:docMk/>
            <pc:sldMk cId="4190805694" sldId="359"/>
            <ac:picMk id="7" creationId="{8C6E3A36-9442-880B-B460-037F40EE032A}"/>
          </ac:picMkLst>
        </pc:picChg>
        <pc:picChg chg="add mod modCrop">
          <ac:chgData name="Gabriel Leitão" userId="4cc93afe0794efcc" providerId="LiveId" clId="{02BFF65A-E82D-4F5C-AA69-B5783E5377FE}" dt="2023-01-24T01:56:38.999" v="5361" actId="164"/>
          <ac:picMkLst>
            <pc:docMk/>
            <pc:sldMk cId="4190805694" sldId="359"/>
            <ac:picMk id="11" creationId="{5F91E0E9-2DA2-F92C-5975-706E00FB22CD}"/>
          </ac:picMkLst>
        </pc:picChg>
        <pc:picChg chg="add mod modCrop">
          <ac:chgData name="Gabriel Leitão" userId="4cc93afe0794efcc" providerId="LiveId" clId="{02BFF65A-E82D-4F5C-AA69-B5783E5377FE}" dt="2023-01-24T01:58:32.250" v="5398" actId="164"/>
          <ac:picMkLst>
            <pc:docMk/>
            <pc:sldMk cId="4190805694" sldId="359"/>
            <ac:picMk id="16" creationId="{FFAFA50A-A4B8-0587-978C-4F1A5EB429B1}"/>
          </ac:picMkLst>
        </pc:picChg>
      </pc:sldChg>
      <pc:sldChg chg="addSp delSp modSp add mod ord delAnim modAnim">
        <pc:chgData name="Gabriel Leitão" userId="4cc93afe0794efcc" providerId="LiveId" clId="{02BFF65A-E82D-4F5C-AA69-B5783E5377FE}" dt="2023-01-24T02:08:42.223" v="5563"/>
        <pc:sldMkLst>
          <pc:docMk/>
          <pc:sldMk cId="2861751792" sldId="360"/>
        </pc:sldMkLst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1" creationId="{356F80B1-9ABC-DE31-D6FD-346D274E8FB8}"/>
          </ac:spMkLst>
        </pc:spChg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2" creationId="{AA20E037-9767-E311-CE0D-33C855AFBBEE}"/>
          </ac:spMkLst>
        </pc:spChg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3" creationId="{F505FB39-037A-A250-37CA-EDB71CD369A9}"/>
          </ac:spMkLst>
        </pc:spChg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6" creationId="{BBF8C026-333E-4C6F-7F8A-03F8DFD0783C}"/>
          </ac:spMkLst>
        </pc:spChg>
        <pc:spChg chg="add 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28" creationId="{B31F11DD-CECC-EB47-8588-41D6511CD8E4}"/>
          </ac:spMkLst>
        </pc:spChg>
        <pc:spChg chg="del">
          <ac:chgData name="Gabriel Leitão" userId="4cc93afe0794efcc" providerId="LiveId" clId="{02BFF65A-E82D-4F5C-AA69-B5783E5377FE}" dt="2023-01-24T01:59:41.740" v="5428" actId="478"/>
          <ac:spMkLst>
            <pc:docMk/>
            <pc:sldMk cId="2861751792" sldId="360"/>
            <ac:spMk id="30" creationId="{A2F668DB-DA40-8392-B8D2-00E73F7CB706}"/>
          </ac:spMkLst>
        </pc:spChg>
        <pc:spChg chg="mod">
          <ac:chgData name="Gabriel Leitão" userId="4cc93afe0794efcc" providerId="LiveId" clId="{02BFF65A-E82D-4F5C-AA69-B5783E5377FE}" dt="2023-01-24T02:02:16.916" v="5444" actId="1076"/>
          <ac:spMkLst>
            <pc:docMk/>
            <pc:sldMk cId="2861751792" sldId="360"/>
            <ac:spMk id="31" creationId="{A17E0E5C-4DDD-CA73-0996-792BD68CC785}"/>
          </ac:spMkLst>
        </pc:spChg>
        <pc:spChg chg="add mod">
          <ac:chgData name="Gabriel Leitão" userId="4cc93afe0794efcc" providerId="LiveId" clId="{02BFF65A-E82D-4F5C-AA69-B5783E5377FE}" dt="2023-01-24T02:08:42.223" v="5563"/>
          <ac:spMkLst>
            <pc:docMk/>
            <pc:sldMk cId="2861751792" sldId="360"/>
            <ac:spMk id="33" creationId="{E8232F08-DDCC-CBE2-B376-6D941DE09691}"/>
          </ac:spMkLst>
        </pc:spChg>
        <pc:spChg chg="del">
          <ac:chgData name="Gabriel Leitão" userId="4cc93afe0794efcc" providerId="LiveId" clId="{02BFF65A-E82D-4F5C-AA69-B5783E5377FE}" dt="2023-01-24T01:59:41.740" v="5428" actId="478"/>
          <ac:spMkLst>
            <pc:docMk/>
            <pc:sldMk cId="2861751792" sldId="360"/>
            <ac:spMk id="38" creationId="{A76A2D9C-8143-B1A8-FFF9-FA43C7ADD511}"/>
          </ac:spMkLst>
        </pc:spChg>
        <pc:picChg chg="mod modCrop">
          <ac:chgData name="Gabriel Leitão" userId="4cc93afe0794efcc" providerId="LiveId" clId="{02BFF65A-E82D-4F5C-AA69-B5783E5377FE}" dt="2023-01-24T02:02:16.916" v="5444" actId="1076"/>
          <ac:picMkLst>
            <pc:docMk/>
            <pc:sldMk cId="2861751792" sldId="360"/>
            <ac:picMk id="8" creationId="{529B3DEC-38D1-F3DC-125F-1BB07D5F3CB4}"/>
          </ac:picMkLst>
        </pc:picChg>
        <pc:picChg chg="del">
          <ac:chgData name="Gabriel Leitão" userId="4cc93afe0794efcc" providerId="LiveId" clId="{02BFF65A-E82D-4F5C-AA69-B5783E5377FE}" dt="2023-01-24T01:59:28.401" v="5426" actId="478"/>
          <ac:picMkLst>
            <pc:docMk/>
            <pc:sldMk cId="2861751792" sldId="360"/>
            <ac:picMk id="27" creationId="{38CB0A31-263B-1C2E-EC26-B734B686FF56}"/>
          </ac:picMkLst>
        </pc:picChg>
        <pc:cxnChg chg="del">
          <ac:chgData name="Gabriel Leitão" userId="4cc93afe0794efcc" providerId="LiveId" clId="{02BFF65A-E82D-4F5C-AA69-B5783E5377FE}" dt="2023-01-24T01:59:41.740" v="5428" actId="478"/>
          <ac:cxnSpMkLst>
            <pc:docMk/>
            <pc:sldMk cId="2861751792" sldId="360"/>
            <ac:cxnSpMk id="3" creationId="{8998DE76-BAED-B75D-7ADD-8404D9F950E2}"/>
          </ac:cxnSpMkLst>
        </pc:cxnChg>
        <pc:cxnChg chg="del">
          <ac:chgData name="Gabriel Leitão" userId="4cc93afe0794efcc" providerId="LiveId" clId="{02BFF65A-E82D-4F5C-AA69-B5783E5377FE}" dt="2023-01-24T01:59:41.740" v="5428" actId="478"/>
          <ac:cxnSpMkLst>
            <pc:docMk/>
            <pc:sldMk cId="2861751792" sldId="360"/>
            <ac:cxnSpMk id="17" creationId="{982AE19E-49E1-0491-5DA8-1E67735EC489}"/>
          </ac:cxnSpMkLst>
        </pc:cxnChg>
        <pc:cxnChg chg="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18" creationId="{09AB82B8-8EA1-770F-5038-A772C0A3DF19}"/>
          </ac:cxnSpMkLst>
        </pc:cxnChg>
        <pc:cxnChg chg="del">
          <ac:chgData name="Gabriel Leitão" userId="4cc93afe0794efcc" providerId="LiveId" clId="{02BFF65A-E82D-4F5C-AA69-B5783E5377FE}" dt="2023-01-24T01:59:41.740" v="5428" actId="478"/>
          <ac:cxnSpMkLst>
            <pc:docMk/>
            <pc:sldMk cId="2861751792" sldId="360"/>
            <ac:cxnSpMk id="19" creationId="{B58A9FD4-0808-B5E6-940F-6CEC65FD75D4}"/>
          </ac:cxnSpMkLst>
        </pc:cxnChg>
        <pc:cxnChg chg="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20" creationId="{5C92E457-B820-02FF-A369-5963929267C5}"/>
          </ac:cxnSpMkLst>
        </pc:cxnChg>
        <pc:cxnChg chg="add 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24" creationId="{FEA610EA-3D94-E882-ED3E-7EE4DC1532E2}"/>
          </ac:cxnSpMkLst>
        </pc:cxnChg>
        <pc:cxnChg chg="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25" creationId="{B71BDA41-5149-CE8D-05BF-B0DD2FCBCA2D}"/>
          </ac:cxnSpMkLst>
        </pc:cxnChg>
        <pc:cxnChg chg="mod">
          <ac:chgData name="Gabriel Leitão" userId="4cc93afe0794efcc" providerId="LiveId" clId="{02BFF65A-E82D-4F5C-AA69-B5783E5377FE}" dt="2023-01-24T02:02:16.916" v="5444" actId="1076"/>
          <ac:cxnSpMkLst>
            <pc:docMk/>
            <pc:sldMk cId="2861751792" sldId="360"/>
            <ac:cxnSpMk id="29" creationId="{885CCEEC-EB0D-8E02-C25E-E23F7C36E67D}"/>
          </ac:cxnSpMkLst>
        </pc:cxnChg>
        <pc:cxnChg chg="add mod">
          <ac:chgData name="Gabriel Leitão" userId="4cc93afe0794efcc" providerId="LiveId" clId="{02BFF65A-E82D-4F5C-AA69-B5783E5377FE}" dt="2023-01-24T02:08:42.223" v="5563"/>
          <ac:cxnSpMkLst>
            <pc:docMk/>
            <pc:sldMk cId="2861751792" sldId="360"/>
            <ac:cxnSpMk id="32" creationId="{25EC9DA6-E8EB-6F6A-611D-57F947C97FDB}"/>
          </ac:cxnSpMkLst>
        </pc:cxnChg>
      </pc:sldChg>
      <pc:sldChg chg="addSp modSp add del mod ord modAnim">
        <pc:chgData name="Gabriel Leitão" userId="4cc93afe0794efcc" providerId="LiveId" clId="{02BFF65A-E82D-4F5C-AA69-B5783E5377FE}" dt="2023-01-24T02:08:45.729" v="5564" actId="47"/>
        <pc:sldMkLst>
          <pc:docMk/>
          <pc:sldMk cId="3488408476" sldId="361"/>
        </pc:sldMkLst>
        <pc:spChg chg="add mod">
          <ac:chgData name="Gabriel Leitão" userId="4cc93afe0794efcc" providerId="LiveId" clId="{02BFF65A-E82D-4F5C-AA69-B5783E5377FE}" dt="2023-01-24T02:04:24.826" v="5485" actId="14100"/>
          <ac:spMkLst>
            <pc:docMk/>
            <pc:sldMk cId="3488408476" sldId="361"/>
            <ac:spMk id="30" creationId="{B233B025-7242-DA92-EA60-2B2AD7D23406}"/>
          </ac:spMkLst>
        </pc:spChg>
        <pc:cxnChg chg="add mod">
          <ac:chgData name="Gabriel Leitão" userId="4cc93afe0794efcc" providerId="LiveId" clId="{02BFF65A-E82D-4F5C-AA69-B5783E5377FE}" dt="2023-01-24T02:04:14.858" v="5483" actId="14100"/>
          <ac:cxnSpMkLst>
            <pc:docMk/>
            <pc:sldMk cId="3488408476" sldId="361"/>
            <ac:cxnSpMk id="27" creationId="{17EDD00C-8C57-323D-A8D6-C14424E01533}"/>
          </ac:cxnSpMkLst>
        </pc:cxnChg>
      </pc:sldChg>
      <pc:sldChg chg="addSp delSp modSp add mod setBg">
        <pc:chgData name="Gabriel Leitão" userId="4cc93afe0794efcc" providerId="LiveId" clId="{02BFF65A-E82D-4F5C-AA69-B5783E5377FE}" dt="2023-01-24T02:06:33.370" v="5521" actId="21"/>
        <pc:sldMkLst>
          <pc:docMk/>
          <pc:sldMk cId="3191168160" sldId="362"/>
        </pc:sldMkLst>
        <pc:spChg chg="add mod">
          <ac:chgData name="Gabriel Leitão" userId="4cc93afe0794efcc" providerId="LiveId" clId="{02BFF65A-E82D-4F5C-AA69-B5783E5377FE}" dt="2023-01-24T02:06:30.885" v="5520" actId="164"/>
          <ac:spMkLst>
            <pc:docMk/>
            <pc:sldMk cId="3191168160" sldId="362"/>
            <ac:spMk id="2" creationId="{A5A08B31-3058-D99C-CCB9-C1AFD26D1240}"/>
          </ac:spMkLst>
        </pc:spChg>
        <pc:grpChg chg="add del mod">
          <ac:chgData name="Gabriel Leitão" userId="4cc93afe0794efcc" providerId="LiveId" clId="{02BFF65A-E82D-4F5C-AA69-B5783E5377FE}" dt="2023-01-24T02:06:33.370" v="5521" actId="21"/>
          <ac:grpSpMkLst>
            <pc:docMk/>
            <pc:sldMk cId="3191168160" sldId="362"/>
            <ac:grpSpMk id="4" creationId="{FDEE2D82-DB7A-BCA8-CE43-7A64812C49BF}"/>
          </ac:grpSpMkLst>
        </pc:grpChg>
        <pc:picChg chg="mod modCrop">
          <ac:chgData name="Gabriel Leitão" userId="4cc93afe0794efcc" providerId="LiveId" clId="{02BFF65A-E82D-4F5C-AA69-B5783E5377FE}" dt="2023-01-24T02:06:30.885" v="5520" actId="164"/>
          <ac:picMkLst>
            <pc:docMk/>
            <pc:sldMk cId="3191168160" sldId="362"/>
            <ac:picMk id="3" creationId="{ADE1946B-CEF0-297C-C35D-A90C9149586F}"/>
          </ac:picMkLst>
        </pc:picChg>
        <pc:picChg chg="add mod modCrop">
          <ac:chgData name="Gabriel Leitão" userId="4cc93afe0794efcc" providerId="LiveId" clId="{02BFF65A-E82D-4F5C-AA69-B5783E5377FE}" dt="2023-01-24T02:06:30.885" v="5520" actId="164"/>
          <ac:picMkLst>
            <pc:docMk/>
            <pc:sldMk cId="3191168160" sldId="362"/>
            <ac:picMk id="9" creationId="{AD8CBDC2-E512-D59F-5CC9-4E7E269E1348}"/>
          </ac:picMkLst>
        </pc:picChg>
        <pc:picChg chg="add mod">
          <ac:chgData name="Gabriel Leitão" userId="4cc93afe0794efcc" providerId="LiveId" clId="{02BFF65A-E82D-4F5C-AA69-B5783E5377FE}" dt="2023-01-24T02:05:38.816" v="5495" actId="571"/>
          <ac:picMkLst>
            <pc:docMk/>
            <pc:sldMk cId="3191168160" sldId="362"/>
            <ac:picMk id="10" creationId="{12279DA5-AEF1-3B78-831F-028651A2B8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d65196b0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d65196b0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d65196b0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d65196b0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d65196b0_0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d65196b0_0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d65196b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d65196b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d65196b0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d65196b0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d65196b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d65196b0_0_1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d65196b0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d65196b0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d65196b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d65196b0_0_1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d65196b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d65196b0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77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3cc577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3cc577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687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62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48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d65196b0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d65196b0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56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312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646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622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3d65196b0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3d65196b0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1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577d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577d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06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40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05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772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d65196b0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d65196b0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9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947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883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3383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355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d65196b0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d65196b0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3d65196b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3d65196b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Geral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textual acerca do conteúdo do OFV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Descrição Educacional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Descrição acerca de como o OFV deve ser usado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Dispositivos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Sensores, tags ou atuadores que compõem o OFV com suas propriedades e localização física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Recursos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Programas a ser executados, arquivos a ser abertos, sua localização e </a:t>
            </a:r>
            <a:r>
              <a:rPr lang="en" sz="1000" i="1">
                <a:latin typeface="IBM Plex Sans"/>
                <a:ea typeface="IBM Plex Sans"/>
                <a:cs typeface="IBM Plex Sans"/>
                <a:sym typeface="IBM Plex Sans"/>
              </a:rPr>
              <a:t>drivers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Ações a ser executadas pelo estudante através de uma interface digital de interação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IBM Plex Sans"/>
                <a:ea typeface="IBM Plex Sans"/>
                <a:cs typeface="IBM Plex Sans"/>
                <a:sym typeface="IBM Plex Sans"/>
              </a:rPr>
              <a:t>Casos de Teste</a:t>
            </a:r>
            <a:endParaRPr sz="10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BM Plex Sans"/>
                <a:ea typeface="IBM Plex Sans"/>
                <a:cs typeface="IBM Plex Sans"/>
                <a:sym typeface="IBM Plex Sans"/>
              </a:rPr>
              <a:t>Situações-problema a serem resolvidas pelos estudantes de modo que a própria interação com o OFV possa validar a solução proposta com fins de verificação da aprendizagem. Indicar os parâmetros das métricas de avaliação (níveis de dificuldade, pesos, tempo...).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786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15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d65196b0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d65196b0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71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3d65196b0_0_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3d65196b0_0_1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d65196b0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d65196b0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3d65196b0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3d65196b0_0_1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3d65196b0_0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3d65196b0_0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3d65196b0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3d65196b0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3d65196b0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3d65196b0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60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d65196b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d65196b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4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675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10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99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3483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75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46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791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22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d65196b0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d65196b0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472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70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46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889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722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26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610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476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5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00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1559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304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7403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4810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2062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849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224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9645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8613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829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755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7769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785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735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7959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0595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7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2598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6554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d65196b0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3d65196b0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080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d65196b0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d65196b0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3d65196b0_0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3d65196b0_0_2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d65196b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3d65196b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3d65196b0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3d65196b0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4029289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4029289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d65196b0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d65196b0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2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244400" y="1886275"/>
            <a:ext cx="6718200" cy="13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Método baseado em Objetos Tangíveis para Acompanhamento da Aprendizagem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787200" y="4191275"/>
            <a:ext cx="6718200" cy="48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Doutorando:</a:t>
            </a:r>
            <a:r>
              <a:rPr lang="en" sz="1400" dirty="0"/>
              <a:t> Gabriel de Souza Leitão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IBM Plex Serif"/>
                <a:ea typeface="IBM Plex Serif"/>
                <a:cs typeface="IBM Plex Serif"/>
                <a:sym typeface="IBM Plex Serif"/>
              </a:rPr>
              <a:t>Orientador:</a:t>
            </a:r>
            <a:r>
              <a:rPr lang="en" sz="1400" dirty="0"/>
              <a:t> Raimundo da Silva Barreto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ciberfísicos, ferramentas de autoria e avaliação</a:t>
            </a:r>
            <a:endParaRPr dirty="0"/>
          </a:p>
        </p:txBody>
      </p:sp>
      <p:grpSp>
        <p:nvGrpSpPr>
          <p:cNvPr id="205" name="Google Shape;205;p21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206" name="Google Shape;206;p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Físico-Virtual</a:t>
            </a:r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2729413" y="1639700"/>
            <a:ext cx="1944600" cy="1569600"/>
            <a:chOff x="3071457" y="2013875"/>
            <a:chExt cx="1944600" cy="1569600"/>
          </a:xfrm>
        </p:grpSpPr>
        <p:sp>
          <p:nvSpPr>
            <p:cNvPr id="219" name="Google Shape;219;p2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3316094" y="2716349"/>
              <a:ext cx="14517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MF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3. MF → MV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4. MV → MF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2" name="Google Shape;222;p22"/>
          <p:cNvGrpSpPr/>
          <p:nvPr/>
        </p:nvGrpSpPr>
        <p:grpSpPr>
          <a:xfrm>
            <a:off x="4671513" y="1639700"/>
            <a:ext cx="3001200" cy="1569600"/>
            <a:chOff x="5015938" y="2013875"/>
            <a:chExt cx="3001200" cy="1569600"/>
          </a:xfrm>
        </p:grpSpPr>
        <p:sp>
          <p:nvSpPr>
            <p:cNvPr id="223" name="Google Shape;223;p2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 Físico-Virtuais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5360225" y="2563950"/>
              <a:ext cx="2625600" cy="8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Habilidades Espaciais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Redução da desigualdade de gêneros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Leitura colaborativa (2018)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- Atividade em grupo de investigação e 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       narração de histórias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4541059" y="2327095"/>
            <a:ext cx="261571" cy="260379"/>
            <a:chOff x="4858109" y="2631368"/>
            <a:chExt cx="316442" cy="315000"/>
          </a:xfrm>
        </p:grpSpPr>
        <p:sp>
          <p:nvSpPr>
            <p:cNvPr id="227" name="Google Shape;227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783375" y="1639700"/>
            <a:ext cx="1948425" cy="1569600"/>
            <a:chOff x="1123038" y="2013875"/>
            <a:chExt cx="1948425" cy="1569600"/>
          </a:xfrm>
        </p:grpSpPr>
        <p:sp>
          <p:nvSpPr>
            <p:cNvPr id="230" name="Google Shape;230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11992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Manipulativos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Físicos</a:t>
              </a:r>
              <a:endParaRPr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1123038" y="2716350"/>
              <a:ext cx="19446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Física (2011)</a:t>
              </a:r>
              <a:b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 sz="9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Aprendizado de Eletrônica (2014)</a:t>
              </a:r>
              <a:endParaRPr sz="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2603853" y="2327096"/>
            <a:ext cx="260366" cy="260366"/>
            <a:chOff x="2603853" y="2708096"/>
            <a:chExt cx="260366" cy="260366"/>
          </a:xfrm>
        </p:grpSpPr>
        <p:sp>
          <p:nvSpPr>
            <p:cNvPr id="234" name="Google Shape;234;p22"/>
            <p:cNvSpPr/>
            <p:nvPr/>
          </p:nvSpPr>
          <p:spPr>
            <a:xfrm>
              <a:off x="2603853" y="2708096"/>
              <a:ext cx="260366" cy="2603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2700000">
              <a:off x="2651516" y="2755632"/>
              <a:ext cx="165039" cy="165039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37" name="Google Shape;237;p2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42" name="Google Shape;242;p2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2"/>
          <p:cNvSpPr txBox="1">
            <a:spLocks noGrp="1"/>
          </p:cNvSpPr>
          <p:nvPr>
            <p:ph type="body" idx="4294967295"/>
          </p:nvPr>
        </p:nvSpPr>
        <p:spPr>
          <a:xfrm>
            <a:off x="594825" y="3229325"/>
            <a:ext cx="7165800" cy="14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detalhes de como a pontuação é calculada.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Alguns não apresentam estratégias de avaliação da aprendizagem.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Não há coleta de dados de interação.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▫"/>
            </a:pPr>
            <a:r>
              <a:rPr lang="en" sz="1500"/>
              <a:t>A maioria dos trabalhos propõe OAs ou físico ou virtuais com um ambiente de utilização especializado.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634800" y="531850"/>
            <a:ext cx="7020900" cy="5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 - Físico-Virtual</a:t>
            </a: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8123081" y="344340"/>
            <a:ext cx="280258" cy="351669"/>
            <a:chOff x="611175" y="2326900"/>
            <a:chExt cx="362700" cy="389575"/>
          </a:xfrm>
        </p:grpSpPr>
        <p:sp>
          <p:nvSpPr>
            <p:cNvPr id="252" name="Google Shape;252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3"/>
          <p:cNvGrpSpPr/>
          <p:nvPr/>
        </p:nvGrpSpPr>
        <p:grpSpPr>
          <a:xfrm>
            <a:off x="8446581" y="486282"/>
            <a:ext cx="357644" cy="402379"/>
            <a:chOff x="2583325" y="2972875"/>
            <a:chExt cx="462850" cy="445750"/>
          </a:xfrm>
        </p:grpSpPr>
        <p:sp>
          <p:nvSpPr>
            <p:cNvPr id="257" name="Google Shape;257;p2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300" y="1818100"/>
            <a:ext cx="2492730" cy="21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600" y="1804525"/>
            <a:ext cx="2791175" cy="2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body" idx="4294967295"/>
          </p:nvPr>
        </p:nvSpPr>
        <p:spPr>
          <a:xfrm>
            <a:off x="3297800" y="3989975"/>
            <a:ext cx="2645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Modelo Conceitual de um AFVA</a:t>
            </a:r>
            <a:endParaRPr sz="1400"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4294967295"/>
          </p:nvPr>
        </p:nvSpPr>
        <p:spPr>
          <a:xfrm>
            <a:off x="558600" y="1154800"/>
            <a:ext cx="2529900" cy="34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Plataforma Toogle (2014)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Estudo de caso: modelo virtual + GPS + envio de apostila.</a:t>
            </a:r>
            <a:endParaRPr sz="1400"/>
          </a:p>
          <a:p>
            <a:pPr marL="171450" lvl="0" indent="-203200" algn="l" rtl="0"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Uso de EEML para descrição e comunicação entre as partes físico-virtuais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propõe estratégias ou ferramentas para gerência educacional ou avaliação da aprendizagem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explora os dados de interação dos estudantes</a:t>
            </a:r>
            <a:endParaRPr sz="1400"/>
          </a:p>
          <a:p>
            <a:pPr marL="17145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Não define metadados de OA</a:t>
            </a:r>
            <a:endParaRPr sz="1400"/>
          </a:p>
        </p:txBody>
      </p:sp>
      <p:sp>
        <p:nvSpPr>
          <p:cNvPr id="263" name="Google Shape;263;p23"/>
          <p:cNvSpPr txBox="1">
            <a:spLocks noGrp="1"/>
          </p:cNvSpPr>
          <p:nvPr>
            <p:ph type="body" idx="4294967295"/>
          </p:nvPr>
        </p:nvSpPr>
        <p:spPr>
          <a:xfrm>
            <a:off x="6493962" y="3989975"/>
            <a:ext cx="1763400" cy="3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Plataforma Toogle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de Autoria</a:t>
            </a:r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70" name="Google Shape;270;p24"/>
          <p:cNvGrpSpPr/>
          <p:nvPr/>
        </p:nvGrpSpPr>
        <p:grpSpPr>
          <a:xfrm>
            <a:off x="8372092" y="339233"/>
            <a:ext cx="367660" cy="504569"/>
            <a:chOff x="584925" y="238125"/>
            <a:chExt cx="415200" cy="525100"/>
          </a:xfrm>
        </p:grpSpPr>
        <p:sp>
          <p:nvSpPr>
            <p:cNvPr id="271" name="Google Shape;271;p2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body" idx="4294967295"/>
          </p:nvPr>
        </p:nvSpPr>
        <p:spPr>
          <a:xfrm>
            <a:off x="787200" y="1799425"/>
            <a:ext cx="20241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Passos et al. (2010)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Inserção de códigos VBA no Microsoft® PowerPoint®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Aplicações interativas</a:t>
            </a:r>
            <a:endParaRPr sz="1600"/>
          </a:p>
        </p:txBody>
      </p:sp>
      <p:sp>
        <p:nvSpPr>
          <p:cNvPr id="278" name="Google Shape;278;p24"/>
          <p:cNvSpPr txBox="1">
            <a:spLocks noGrp="1"/>
          </p:cNvSpPr>
          <p:nvPr>
            <p:ph type="body" idx="4294967295"/>
          </p:nvPr>
        </p:nvSpPr>
        <p:spPr>
          <a:xfrm>
            <a:off x="3134250" y="1799425"/>
            <a:ext cx="23472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Orlandi e Isotani (2012)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Lista de Exercícios com Correção Automática (LECA)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Dispositivos móveis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Avaliação através de pontuação</a:t>
            </a:r>
            <a:endParaRPr sz="16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4294967295"/>
          </p:nvPr>
        </p:nvSpPr>
        <p:spPr>
          <a:xfrm>
            <a:off x="5938500" y="1799425"/>
            <a:ext cx="2508000" cy="24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Guterres e Moraes (2014)</a:t>
            </a:r>
            <a:endParaRPr sz="1600" b="1"/>
          </a:p>
          <a:p>
            <a:pPr marL="171450" lvl="0" indent="-2159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Foco em usuários com pouco conhecimento em informática</a:t>
            </a:r>
            <a:endParaRPr sz="1600"/>
          </a:p>
          <a:p>
            <a:pPr marL="171450" lvl="0" indent="-2159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Baseada em Web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787200" y="531850"/>
            <a:ext cx="6718200" cy="89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Relacionados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e Avaliação da Aprendizagem</a:t>
            </a:r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86" name="Google Shape;286;p25"/>
          <p:cNvGrpSpPr/>
          <p:nvPr/>
        </p:nvGrpSpPr>
        <p:grpSpPr>
          <a:xfrm>
            <a:off x="8213633" y="379156"/>
            <a:ext cx="554171" cy="417876"/>
            <a:chOff x="3936375" y="3703750"/>
            <a:chExt cx="453050" cy="332175"/>
          </a:xfrm>
        </p:grpSpPr>
        <p:sp>
          <p:nvSpPr>
            <p:cNvPr id="287" name="Google Shape;287;p25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5"/>
          <p:cNvSpPr txBox="1">
            <a:spLocks noGrp="1"/>
          </p:cNvSpPr>
          <p:nvPr>
            <p:ph type="body" idx="4294967295"/>
          </p:nvPr>
        </p:nvSpPr>
        <p:spPr>
          <a:xfrm>
            <a:off x="2372625" y="1899025"/>
            <a:ext cx="1920900" cy="16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WebMonitor </a:t>
            </a:r>
            <a:br>
              <a:rPr lang="en" sz="1100" b="1"/>
            </a:br>
            <a:r>
              <a:rPr lang="en" sz="1100" b="1"/>
              <a:t>(Lucena 2015)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Plugin para Moodle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Monitoramento de desempenho com Treemap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Dados de interação do estudante (posts, fóruns…)</a:t>
            </a:r>
            <a:endParaRPr sz="1100"/>
          </a:p>
        </p:txBody>
      </p:sp>
      <p:sp>
        <p:nvSpPr>
          <p:cNvPr id="293" name="Google Shape;293;p25"/>
          <p:cNvSpPr txBox="1">
            <a:spLocks noGrp="1"/>
          </p:cNvSpPr>
          <p:nvPr>
            <p:ph type="body" idx="4294967295"/>
          </p:nvPr>
        </p:nvSpPr>
        <p:spPr>
          <a:xfrm>
            <a:off x="4449875" y="1899025"/>
            <a:ext cx="20241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Métricas de Desempenho (Biswas e Ghosh 2007)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Compreensão: baseado no tempo de resposta, no desvio e em níveis de dificuldade.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Taxa de Aprendizagem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Nível de dificuldade</a:t>
            </a:r>
            <a:endParaRPr sz="1100"/>
          </a:p>
        </p:txBody>
      </p:sp>
      <p:sp>
        <p:nvSpPr>
          <p:cNvPr id="294" name="Google Shape;294;p25"/>
          <p:cNvSpPr txBox="1">
            <a:spLocks noGrp="1"/>
          </p:cNvSpPr>
          <p:nvPr>
            <p:ph type="body" idx="4294967295"/>
          </p:nvPr>
        </p:nvSpPr>
        <p:spPr>
          <a:xfrm>
            <a:off x="6381625" y="1899025"/>
            <a:ext cx="2189400" cy="24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Vectors para Moodle </a:t>
            </a:r>
            <a:br>
              <a:rPr lang="en" sz="1100" b="1"/>
            </a:br>
            <a:r>
              <a:rPr lang="en" sz="1100" b="1"/>
              <a:t>(Sales et al. 2012; 2019)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Escala de menções qualitativas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Baseado na Escala Likert associada a emoticons e GIFs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O vetor de aprendizagem é composto por: notas/frequência, atividades a distância (fóruns, chats, tarefas e wikis), atividades presenciais e interações ponderadas categorizadas pelo professor</a:t>
            </a:r>
            <a:endParaRPr sz="1100"/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4294967295"/>
          </p:nvPr>
        </p:nvSpPr>
        <p:spPr>
          <a:xfrm>
            <a:off x="517725" y="1899025"/>
            <a:ext cx="1854900" cy="15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Learning Analytics </a:t>
            </a:r>
            <a:br>
              <a:rPr lang="en" sz="1100" b="1"/>
            </a:br>
            <a:r>
              <a:rPr lang="en" sz="1100" b="1"/>
              <a:t>(Nunes et al 2016)</a:t>
            </a:r>
            <a:endParaRPr sz="1100" b="1"/>
          </a:p>
          <a:p>
            <a:pPr marL="171450" lvl="0" indent="-184150" algn="l" rtl="0">
              <a:spcBef>
                <a:spcPts val="60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Cursos semi presenciais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Avaliação de desempenho por notas e participação</a:t>
            </a:r>
            <a:endParaRPr sz="1100"/>
          </a:p>
          <a:p>
            <a:pPr marL="17145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▫"/>
            </a:pPr>
            <a:r>
              <a:rPr lang="en" sz="1100"/>
              <a:t>Apresenta fórmula apenas para nota final</a:t>
            </a:r>
            <a:endParaRPr sz="1100"/>
          </a:p>
        </p:txBody>
      </p:sp>
      <p:sp>
        <p:nvSpPr>
          <p:cNvPr id="296" name="Google Shape;296;p25"/>
          <p:cNvSpPr txBox="1"/>
          <p:nvPr/>
        </p:nvSpPr>
        <p:spPr>
          <a:xfrm>
            <a:off x="898725" y="3795700"/>
            <a:ext cx="4753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Nenhum dos trabalhos de avaliação da aprendizagem leva em consideração o uso de OA físico-virtuais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Proposto</a:t>
            </a:r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 Tangível</a:t>
            </a:r>
            <a:endParaRPr dirty="0"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304" name="Google Shape;304;p2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6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00" y="1372100"/>
            <a:ext cx="6196948" cy="314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7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18" name="Google Shape;318;p2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Método Proposto - Compositor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538975"/>
            <a:ext cx="5645449" cy="27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8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30" name="Google Shape;330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572973" y="1357822"/>
            <a:ext cx="2982185" cy="2840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Índice de Dificuldade da Questão (IDQ)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Índice de Dificuldade do Conteúdo (IDC)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Tempo estimado de resposta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endParaRPr lang="en" sz="1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Peso das alternativas</a:t>
            </a:r>
            <a:endParaRPr sz="1800" dirty="0"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997656" y="530166"/>
            <a:ext cx="6230457" cy="47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OA Questionário</a:t>
            </a:r>
            <a:endParaRPr dirty="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56" name="Google Shape;356;p3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685629A-8A38-BDB3-EB39-BAA2F2573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26"/>
          <a:stretch/>
        </p:blipFill>
        <p:spPr>
          <a:xfrm>
            <a:off x="3555158" y="1510681"/>
            <a:ext cx="5015869" cy="2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30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929367" y="523333"/>
            <a:ext cx="613908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Objeto T</a:t>
            </a:r>
            <a:r>
              <a:rPr lang="pt-BR" dirty="0">
                <a:solidFill>
                  <a:schemeClr val="dk1"/>
                </a:solidFill>
              </a:rPr>
              <a:t>a</a:t>
            </a:r>
            <a:r>
              <a:rPr lang="en" dirty="0">
                <a:solidFill>
                  <a:schemeClr val="dk1"/>
                </a:solidFill>
              </a:rPr>
              <a:t>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Diagrama">
            <a:extLst>
              <a:ext uri="{FF2B5EF4-FFF2-40B4-BE49-F238E27FC236}">
                <a16:creationId xmlns:a16="http://schemas.microsoft.com/office/drawing/2014/main" id="{2A3EF70B-4E87-A416-D426-830041D3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00" y="1110343"/>
            <a:ext cx="5271778" cy="3479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Roteiro da Apresentação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30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Introdução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Trabalhos Relacionados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Método Proposto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Resultados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Considerações Finais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8328317" y="295712"/>
            <a:ext cx="576784" cy="675854"/>
            <a:chOff x="4636075" y="261925"/>
            <a:chExt cx="401800" cy="475050"/>
          </a:xfrm>
        </p:grpSpPr>
        <p:sp>
          <p:nvSpPr>
            <p:cNvPr id="85" name="Google Shape;85;p1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95048" y="562305"/>
            <a:ext cx="764166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 – Criação de Objeto T</a:t>
            </a:r>
            <a:r>
              <a:rPr lang="pt-BR" sz="2600" dirty="0">
                <a:solidFill>
                  <a:schemeClr val="dk1"/>
                </a:solidFill>
              </a:rPr>
              <a:t>a</a:t>
            </a:r>
            <a:r>
              <a:rPr lang="en" sz="2600" dirty="0">
                <a:solidFill>
                  <a:schemeClr val="dk1"/>
                </a:solidFill>
              </a:rPr>
              <a:t>ngível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103BDEA3-9DB1-1AA6-E918-2B1BEDFED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8" b="4233"/>
          <a:stretch/>
        </p:blipFill>
        <p:spPr>
          <a:xfrm>
            <a:off x="511979" y="1226130"/>
            <a:ext cx="8009533" cy="32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8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544286" y="468805"/>
            <a:ext cx="7003144" cy="8447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Modelo BPMN</a:t>
            </a:r>
            <a:br>
              <a:rPr lang="en" sz="2600" dirty="0">
                <a:solidFill>
                  <a:schemeClr val="dk1"/>
                </a:solidFill>
              </a:rPr>
            </a:br>
            <a:r>
              <a:rPr lang="pt-BR" sz="2600" dirty="0">
                <a:solidFill>
                  <a:schemeClr val="dk1"/>
                </a:solidFill>
              </a:rPr>
              <a:t>Subprocesso “Definir Serviços”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5308105-542A-8BB1-A21B-D05D17F4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0" y="1344454"/>
            <a:ext cx="7561785" cy="3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7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514005" y="508000"/>
            <a:ext cx="7040682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Atributos de um Objeto Tangível de Aprendizagem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22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336C2E-5A98-F6B4-2D63-4E814EE7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3" y="1383393"/>
            <a:ext cx="4531025" cy="321415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5C8F76-E54A-FF08-159B-560DF58E967D}"/>
              </a:ext>
            </a:extLst>
          </p:cNvPr>
          <p:cNvSpPr txBox="1"/>
          <p:nvPr/>
        </p:nvSpPr>
        <p:spPr>
          <a:xfrm>
            <a:off x="5460771" y="2339067"/>
            <a:ext cx="3110256" cy="130280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1"/>
              </a:buClr>
              <a:buSzPts val="2800"/>
              <a:buFont typeface="IBM Plex Serif SemiBold"/>
              <a:buNone/>
              <a:defRPr sz="26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l"/>
            <a:r>
              <a:rPr lang="pt-BR" sz="2000" dirty="0"/>
              <a:t>Padrão de Metadados: </a:t>
            </a:r>
          </a:p>
          <a:p>
            <a:pPr algn="l"/>
            <a:r>
              <a:rPr lang="pt-BR" sz="2000" dirty="0"/>
              <a:t>Perfil PM-OBAA-FULL + </a:t>
            </a:r>
          </a:p>
          <a:p>
            <a:pPr algn="l"/>
            <a:r>
              <a:rPr lang="pt-BR" sz="2000" dirty="0"/>
              <a:t>Descritores OBAA fora do perfil</a:t>
            </a:r>
          </a:p>
        </p:txBody>
      </p:sp>
    </p:spTree>
    <p:extLst>
      <p:ext uri="{BB962C8B-B14F-4D97-AF65-F5344CB8AC3E}">
        <p14:creationId xmlns:p14="http://schemas.microsoft.com/office/powerpoint/2010/main" val="365265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263197" y="575139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Servidor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78" name="Google Shape;378;p3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49C8E3A-3BA9-EE1D-BBB6-42560661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2" y="1207550"/>
            <a:ext cx="5515830" cy="32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1161652" y="579152"/>
            <a:ext cx="6298746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Player Tangível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BAD357A-21E5-76B6-754E-AE1D282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1172761"/>
            <a:ext cx="7936261" cy="32764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638629" y="579152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Conexão Websocket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58DCD13-3576-77E4-74A2-B1AE426D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2" y="1614714"/>
            <a:ext cx="4646719" cy="24311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D8A241-1ECA-B418-52A7-2DEF6D61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70" y="1265102"/>
            <a:ext cx="3217699" cy="13860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7D4FA1-D3D4-B830-4057-7023A923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70" y="2799221"/>
            <a:ext cx="3285937" cy="16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95086" y="512065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Pareamento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788DBC78-115B-4E52-9F92-8EFFF769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5" y="1458685"/>
            <a:ext cx="4553155" cy="2879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BFB187-B040-3F72-0CDC-6169C49C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540" y="1027044"/>
            <a:ext cx="3286043" cy="1184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C6D7EF-4128-FE38-5463-C1083DB6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38" y="2211259"/>
            <a:ext cx="3333391" cy="24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Envio de Dados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462138" y="445709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9AAD0FB-D9A3-13AC-83CB-05AC51711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8"/>
          <a:stretch/>
        </p:blipFill>
        <p:spPr>
          <a:xfrm>
            <a:off x="5458686" y="899487"/>
            <a:ext cx="3044616" cy="10875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61E768-4489-DB5D-3FB5-5850D9468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59"/>
          <a:stretch/>
        </p:blipFill>
        <p:spPr>
          <a:xfrm>
            <a:off x="5458686" y="1982513"/>
            <a:ext cx="3044616" cy="10686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F19DF3-708C-0240-A667-4FF20FEC2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43" b="1563"/>
          <a:stretch/>
        </p:blipFill>
        <p:spPr>
          <a:xfrm>
            <a:off x="5458685" y="3101415"/>
            <a:ext cx="3044617" cy="1485284"/>
          </a:xfrm>
          <a:prstGeom prst="rect">
            <a:avLst/>
          </a:prstGeom>
        </p:spPr>
      </p:pic>
      <p:pic>
        <p:nvPicPr>
          <p:cNvPr id="4" name="Imagem 3" descr="Gráfico de caixa estreita&#10;&#10;Descrição gerada automaticamente com confiança média">
            <a:extLst>
              <a:ext uri="{FF2B5EF4-FFF2-40B4-BE49-F238E27FC236}">
                <a16:creationId xmlns:a16="http://schemas.microsoft.com/office/drawing/2014/main" id="{2069E689-C01B-E3E6-3CDD-0B82AFD1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1" r="1318"/>
          <a:stretch/>
        </p:blipFill>
        <p:spPr>
          <a:xfrm>
            <a:off x="471714" y="1547790"/>
            <a:ext cx="4986971" cy="25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 idx="4294967295"/>
          </p:nvPr>
        </p:nvSpPr>
        <p:spPr>
          <a:xfrm>
            <a:off x="537029" y="483700"/>
            <a:ext cx="6821769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</a:rPr>
              <a:t>Método Proposto – Reconexão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390953" y="4452124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28</a:t>
            </a:fld>
            <a:endParaRPr dirty="0">
              <a:solidFill>
                <a:srgbClr val="000000"/>
              </a:solidFill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90" name="Google Shape;390;p3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4709647-74AC-1F13-4A08-16A8D4DC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5" y="1854362"/>
            <a:ext cx="4855066" cy="17016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703CF81-BE59-06E2-E889-E8EA38915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8"/>
          <a:stretch/>
        </p:blipFill>
        <p:spPr>
          <a:xfrm>
            <a:off x="5350274" y="1226131"/>
            <a:ext cx="3270529" cy="21641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2AB44D-6008-3D21-E75C-73F7C832A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7"/>
          <a:stretch/>
        </p:blipFill>
        <p:spPr>
          <a:xfrm>
            <a:off x="5368938" y="3461657"/>
            <a:ext cx="3251865" cy="10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9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- Analíticos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75" y="1512350"/>
            <a:ext cx="6937533" cy="2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Educação no mundo contemporâneo</a:t>
            </a:r>
            <a:endParaRPr dirty="0"/>
          </a:p>
        </p:txBody>
      </p:sp>
      <p:grpSp>
        <p:nvGrpSpPr>
          <p:cNvPr id="95" name="Google Shape;95;p14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96" name="Google Shape;96;p1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9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Independentes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Nota Tradicional</a:t>
            </a:r>
            <a:br>
              <a:rPr lang="en" dirty="0"/>
            </a:br>
            <a:r>
              <a:rPr lang="en" dirty="0"/>
              <a:t>Nota Ponderada</a:t>
            </a:r>
            <a:br>
              <a:rPr lang="en" dirty="0"/>
            </a:br>
            <a:r>
              <a:rPr lang="en" dirty="0"/>
              <a:t>Dúvida da Questão</a:t>
            </a:r>
            <a:br>
              <a:rPr lang="en" dirty="0"/>
            </a:br>
            <a:r>
              <a:rPr lang="en" dirty="0"/>
              <a:t>Grau de Assertividade</a:t>
            </a:r>
            <a:br>
              <a:rPr lang="en" dirty="0"/>
            </a:br>
            <a:r>
              <a:rPr lang="en" dirty="0"/>
              <a:t>Tempo de Resposta</a:t>
            </a:r>
            <a:endParaRPr dirty="0"/>
          </a:p>
        </p:txBody>
      </p:sp>
      <p:sp>
        <p:nvSpPr>
          <p:cNvPr id="426" name="Google Shape;426;p3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Proposto - Analíticos</a:t>
            </a:r>
            <a:endParaRPr dirty="0"/>
          </a:p>
        </p:txBody>
      </p:sp>
      <p:sp>
        <p:nvSpPr>
          <p:cNvPr id="427" name="Google Shape;427;p36"/>
          <p:cNvSpPr txBox="1">
            <a:spLocks noGrp="1"/>
          </p:cNvSpPr>
          <p:nvPr>
            <p:ph type="body" idx="2"/>
          </p:nvPr>
        </p:nvSpPr>
        <p:spPr>
          <a:xfrm>
            <a:off x="4445375" y="1494625"/>
            <a:ext cx="4155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Métricas Compostas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Prioridade</a:t>
            </a:r>
            <a:br>
              <a:rPr lang="en" dirty="0"/>
            </a:br>
            <a:r>
              <a:rPr lang="en" dirty="0"/>
              <a:t>Nível de Compreensão da Questão</a:t>
            </a:r>
            <a:br>
              <a:rPr lang="en" dirty="0"/>
            </a:br>
            <a:r>
              <a:rPr lang="en" dirty="0"/>
              <a:t>Nível de Compreensão do Questionário</a:t>
            </a:r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8264613" y="342713"/>
            <a:ext cx="543841" cy="483447"/>
            <a:chOff x="3936375" y="3703750"/>
            <a:chExt cx="453050" cy="332175"/>
          </a:xfrm>
        </p:grpSpPr>
        <p:sp>
          <p:nvSpPr>
            <p:cNvPr id="430" name="Google Shape;430;p3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Métricas em OTAs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593" y="1012098"/>
            <a:ext cx="7103885" cy="35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NCQ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400" y="1281727"/>
            <a:ext cx="7653898" cy="30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24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Ponderada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488" y="1881444"/>
            <a:ext cx="4487778" cy="14060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67612" y="1371898"/>
            <a:ext cx="3353900" cy="28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 – Nota Tradicional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8467" y="1453271"/>
            <a:ext cx="5452159" cy="24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 idx="4294967295"/>
          </p:nvPr>
        </p:nvSpPr>
        <p:spPr>
          <a:xfrm>
            <a:off x="730593" y="523333"/>
            <a:ext cx="6465661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Método Proposto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Dúvida e Assertividade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416" name="Google Shape;416;p3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2CACDB-7B6C-91D2-234B-D44BD08B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3940" y="1901371"/>
            <a:ext cx="3547087" cy="23070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503645-6796-DC28-4D9F-21567D583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159" y="1901371"/>
            <a:ext cx="4306616" cy="214875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94A207F-5AEF-57F7-0E64-4A59B40337C7}"/>
              </a:ext>
            </a:extLst>
          </p:cNvPr>
          <p:cNvCxnSpPr>
            <a:cxnSpLocks/>
          </p:cNvCxnSpPr>
          <p:nvPr/>
        </p:nvCxnSpPr>
        <p:spPr>
          <a:xfrm>
            <a:off x="4915498" y="2365829"/>
            <a:ext cx="0" cy="95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71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00" y="1371898"/>
            <a:ext cx="3344075" cy="298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628" y="1709308"/>
            <a:ext cx="4086399" cy="212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175269" y="20488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27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5645400" cy="48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- Compositor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37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4858699" y="2308752"/>
            <a:ext cx="3791225" cy="122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587449" y="1709308"/>
            <a:ext cx="3984551" cy="2498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784869" y="2150460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15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Aspectos Educacionais + 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38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54AE6-265F-A5F5-8EF1-0FC4767E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2" y="1409737"/>
            <a:ext cx="4216741" cy="31274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B91B27-8D62-DB99-E89A-36C1E2A4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6" y="2161621"/>
            <a:ext cx="3759201" cy="1606630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6459008-E008-CC13-C340-E36A9809CC73}"/>
              </a:ext>
            </a:extLst>
          </p:cNvPr>
          <p:cNvCxnSpPr>
            <a:cxnSpLocks/>
          </p:cNvCxnSpPr>
          <p:nvPr/>
        </p:nvCxnSpPr>
        <p:spPr>
          <a:xfrm>
            <a:off x="4800500" y="2161621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400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R</a:t>
            </a:r>
            <a:r>
              <a:rPr lang="pt-BR" sz="2600" dirty="0"/>
              <a:t>e</a:t>
            </a:r>
            <a:r>
              <a:rPr lang="en" sz="2600" dirty="0"/>
              <a:t>cursos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39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6C0118-B0AC-C0A8-EEF7-5EF116E87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000"/>
          <a:stretch/>
        </p:blipFill>
        <p:spPr>
          <a:xfrm>
            <a:off x="535549" y="2376365"/>
            <a:ext cx="3700180" cy="127452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C871E6E-DE75-A9A9-B093-D30C1D7FA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15"/>
          <a:stretch/>
        </p:blipFill>
        <p:spPr>
          <a:xfrm>
            <a:off x="4335342" y="1746940"/>
            <a:ext cx="4273109" cy="25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07" name="Google Shape;107;p1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42300" y="1479675"/>
            <a:ext cx="3913800" cy="230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Nosso modo de “pensar” e “enxergar” o mundo é afetado pela tecnologia</a:t>
            </a:r>
            <a:endParaRPr sz="300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>
            <a:off x="4635023" y="754596"/>
            <a:ext cx="3389128" cy="3699722"/>
            <a:chOff x="4253872" y="536695"/>
            <a:chExt cx="3666300" cy="4070101"/>
          </a:xfrm>
        </p:grpSpPr>
        <p:sp>
          <p:nvSpPr>
            <p:cNvPr id="116" name="Google Shape;116;p15"/>
            <p:cNvSpPr/>
            <p:nvPr/>
          </p:nvSpPr>
          <p:spPr>
            <a:xfrm>
              <a:off x="4253872" y="646485"/>
              <a:ext cx="3666300" cy="384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" name="Google Shape;117;p15"/>
            <p:cNvPicPr preferRelativeResize="0"/>
            <p:nvPr/>
          </p:nvPicPr>
          <p:blipFill rotWithShape="1">
            <a:blip r:embed="rId4">
              <a:alphaModFix/>
            </a:blip>
            <a:srcRect l="28041" r="27944"/>
            <a:stretch/>
          </p:blipFill>
          <p:spPr>
            <a:xfrm>
              <a:off x="4293855" y="536695"/>
              <a:ext cx="3586353" cy="407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5"/>
            <p:cNvSpPr/>
            <p:nvPr/>
          </p:nvSpPr>
          <p:spPr>
            <a:xfrm>
              <a:off x="4627744" y="1832885"/>
              <a:ext cx="889628" cy="2479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9900"/>
                  </a:solidFill>
                </a:rPr>
                <a:t>INTERNET DAS COISAS</a:t>
              </a:r>
              <a:endParaRPr sz="500" b="1"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620371" y="508000"/>
            <a:ext cx="6934315" cy="789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Ferramentas</a:t>
            </a:r>
            <a:br>
              <a:rPr lang="en" sz="2600" dirty="0"/>
            </a:br>
            <a:r>
              <a:rPr lang="en" sz="2600" dirty="0"/>
              <a:t>Serviços (Regras dos C</a:t>
            </a:r>
            <a:r>
              <a:rPr lang="pt-BR" sz="2600" dirty="0"/>
              <a:t>a</a:t>
            </a:r>
            <a:r>
              <a:rPr lang="en" sz="2600" dirty="0"/>
              <a:t>sos de Teste)</a:t>
            </a:r>
            <a:endParaRPr sz="2600" dirty="0"/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67" name="Google Shape;367;p3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368" name="Google Shape;368;p3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40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8621AB-13D2-9FC6-1929-5E0436F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26" y="1439558"/>
            <a:ext cx="4877947" cy="30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0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Player Tangível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29"/>
          <p:cNvPicPr preferRelativeResize="0"/>
          <p:nvPr/>
        </p:nvPicPr>
        <p:blipFill>
          <a:blip r:embed="rId4"/>
          <a:srcRect/>
          <a:stretch/>
        </p:blipFill>
        <p:spPr>
          <a:xfrm>
            <a:off x="4679563" y="1297019"/>
            <a:ext cx="3619254" cy="29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/>
          <p:cNvPicPr preferRelativeResize="0"/>
          <p:nvPr/>
        </p:nvPicPr>
        <p:blipFill rotWithShape="1">
          <a:blip r:embed="rId5"/>
          <a:srcRect l="3862" r="16863"/>
          <a:stretch/>
        </p:blipFill>
        <p:spPr>
          <a:xfrm>
            <a:off x="690269" y="1297019"/>
            <a:ext cx="3311203" cy="3041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355023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590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42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 idx="4294967295"/>
          </p:nvPr>
        </p:nvSpPr>
        <p:spPr>
          <a:xfrm>
            <a:off x="587449" y="583320"/>
            <a:ext cx="5645150" cy="487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Ferramentas – Analíticos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8258126" y="367805"/>
            <a:ext cx="526773" cy="565993"/>
            <a:chOff x="570875" y="4322250"/>
            <a:chExt cx="443300" cy="443325"/>
          </a:xfrm>
        </p:grpSpPr>
        <p:sp>
          <p:nvSpPr>
            <p:cNvPr id="341" name="Google Shape;341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9"/>
          <p:cNvPicPr preferRelativeResize="0"/>
          <p:nvPr/>
        </p:nvPicPr>
        <p:blipFill rotWithShape="1">
          <a:blip r:embed="rId4"/>
          <a:srcRect l="-57" r="-1724"/>
          <a:stretch/>
        </p:blipFill>
        <p:spPr>
          <a:xfrm>
            <a:off x="506250" y="1404592"/>
            <a:ext cx="3474085" cy="287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980B908-BC1D-2FCE-516F-096F1639AA9F}"/>
              </a:ext>
            </a:extLst>
          </p:cNvPr>
          <p:cNvCxnSpPr>
            <a:cxnSpLocks/>
          </p:cNvCxnSpPr>
          <p:nvPr/>
        </p:nvCxnSpPr>
        <p:spPr>
          <a:xfrm>
            <a:off x="4003331" y="2044799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F005180-E9A6-E878-C209-76D730BD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323" y="1297019"/>
            <a:ext cx="2089531" cy="30831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3EBDCD2-6FD0-6588-27EA-CAE8806C7293}"/>
              </a:ext>
            </a:extLst>
          </p:cNvPr>
          <p:cNvCxnSpPr>
            <a:cxnSpLocks/>
          </p:cNvCxnSpPr>
          <p:nvPr/>
        </p:nvCxnSpPr>
        <p:spPr>
          <a:xfrm>
            <a:off x="6248872" y="2000428"/>
            <a:ext cx="0" cy="15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810467B-6353-D55E-9284-F0902BCB5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73" b="1356"/>
          <a:stretch/>
        </p:blipFill>
        <p:spPr>
          <a:xfrm>
            <a:off x="6368062" y="1070683"/>
            <a:ext cx="1989465" cy="34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1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231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Exploratório das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 de caso</a:t>
            </a:r>
            <a:endParaRPr dirty="0"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454" name="Google Shape;454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>
            <a:spLocks noGrp="1"/>
          </p:cNvSpPr>
          <p:nvPr>
            <p:ph type="ctrTitle" idx="4294967295"/>
          </p:nvPr>
        </p:nvSpPr>
        <p:spPr>
          <a:xfrm>
            <a:off x="857538" y="8980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157</a:t>
            </a:r>
            <a:endParaRPr sz="3600"/>
          </a:p>
        </p:txBody>
      </p:sp>
      <p:sp>
        <p:nvSpPr>
          <p:cNvPr id="465" name="Google Shape;465;p39"/>
          <p:cNvSpPr txBox="1">
            <a:spLocks noGrp="1"/>
          </p:cNvSpPr>
          <p:nvPr>
            <p:ph type="subTitle" idx="4294967295"/>
          </p:nvPr>
        </p:nvSpPr>
        <p:spPr>
          <a:xfrm>
            <a:off x="857538" y="16613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Estudantes do Ensino Médio</a:t>
            </a:r>
            <a:endParaRPr sz="1800"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ctrTitle" idx="4294967295"/>
          </p:nvPr>
        </p:nvSpPr>
        <p:spPr>
          <a:xfrm>
            <a:off x="857538" y="3222193"/>
            <a:ext cx="3033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40 a 44</a:t>
            </a:r>
            <a:endParaRPr sz="3600"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4294967295"/>
          </p:nvPr>
        </p:nvSpPr>
        <p:spPr>
          <a:xfrm>
            <a:off x="857538" y="39854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Questões por Simulado</a:t>
            </a:r>
            <a:endParaRPr sz="1800"/>
          </a:p>
        </p:txBody>
      </p:sp>
      <p:sp>
        <p:nvSpPr>
          <p:cNvPr id="468" name="Google Shape;468;p39"/>
          <p:cNvSpPr txBox="1">
            <a:spLocks noGrp="1"/>
          </p:cNvSpPr>
          <p:nvPr>
            <p:ph type="ctrTitle" idx="4294967295"/>
          </p:nvPr>
        </p:nvSpPr>
        <p:spPr>
          <a:xfrm>
            <a:off x="857538" y="2060143"/>
            <a:ext cx="307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</a:t>
            </a:r>
            <a:endParaRPr sz="3600"/>
          </a:p>
        </p:txBody>
      </p:sp>
      <p:sp>
        <p:nvSpPr>
          <p:cNvPr id="469" name="Google Shape;469;p39"/>
          <p:cNvSpPr txBox="1">
            <a:spLocks noGrp="1"/>
          </p:cNvSpPr>
          <p:nvPr>
            <p:ph type="subTitle" idx="4294967295"/>
          </p:nvPr>
        </p:nvSpPr>
        <p:spPr>
          <a:xfrm>
            <a:off x="857538" y="2823446"/>
            <a:ext cx="3075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Disciplinas</a:t>
            </a:r>
            <a:endParaRPr sz="1800"/>
          </a:p>
        </p:txBody>
      </p:sp>
      <p:sp>
        <p:nvSpPr>
          <p:cNvPr id="470" name="Google Shape;470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471" name="Google Shape;471;p39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72" name="Google Shape;472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39"/>
          <p:cNvSpPr txBox="1">
            <a:spLocks noGrp="1"/>
          </p:cNvSpPr>
          <p:nvPr>
            <p:ph type="ctrTitle" idx="4294967295"/>
          </p:nvPr>
        </p:nvSpPr>
        <p:spPr>
          <a:xfrm>
            <a:off x="4538463" y="13612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02h 50min 24s</a:t>
            </a:r>
            <a:endParaRPr sz="3600" dirty="0"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4294967295"/>
          </p:nvPr>
        </p:nvSpPr>
        <p:spPr>
          <a:xfrm>
            <a:off x="4538463" y="2124596"/>
            <a:ext cx="3033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 médio dos Estudantes</a:t>
            </a:r>
            <a:endParaRPr sz="1800"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 idx="4294967295"/>
          </p:nvPr>
        </p:nvSpPr>
        <p:spPr>
          <a:xfrm>
            <a:off x="4515913" y="2519393"/>
            <a:ext cx="33555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539.231</a:t>
            </a:r>
            <a:endParaRPr sz="3600"/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>
            <a:off x="4515913" y="3282693"/>
            <a:ext cx="3467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Linhas de log em arquivo .CSV</a:t>
            </a:r>
            <a:endParaRPr sz="18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3DBEA8-8184-C196-E7C5-3C6F312E4B57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/>
              <a:t>Estudo Exploratório das Métricas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subTitle" idx="4294967295"/>
          </p:nvPr>
        </p:nvSpPr>
        <p:spPr>
          <a:xfrm>
            <a:off x="914631" y="2325808"/>
            <a:ext cx="1662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Grau de Assertividade</a:t>
            </a:r>
            <a:endParaRPr sz="1100" b="1" dirty="0"/>
          </a:p>
        </p:txBody>
      </p:sp>
      <p:sp>
        <p:nvSpPr>
          <p:cNvPr id="483" name="Google Shape;483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484" name="Google Shape;484;p40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485" name="Google Shape;485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l="7709" t="8508" r="8769" b="32692"/>
          <a:stretch/>
        </p:blipFill>
        <p:spPr>
          <a:xfrm>
            <a:off x="839883" y="816776"/>
            <a:ext cx="1825350" cy="14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267" y="744350"/>
            <a:ext cx="4671456" cy="373126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0"/>
          <p:cNvSpPr txBox="1">
            <a:spLocks noGrp="1"/>
          </p:cNvSpPr>
          <p:nvPr>
            <p:ph type="subTitle" idx="4294967295"/>
          </p:nvPr>
        </p:nvSpPr>
        <p:spPr>
          <a:xfrm>
            <a:off x="839883" y="546289"/>
            <a:ext cx="1825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Prioridades das Disciplinas</a:t>
            </a:r>
            <a:endParaRPr sz="1100" b="1" dirty="0"/>
          </a:p>
        </p:txBody>
      </p:sp>
      <p:pic>
        <p:nvPicPr>
          <p:cNvPr id="492" name="Google Shape;492;p40"/>
          <p:cNvPicPr preferRelativeResize="0"/>
          <p:nvPr/>
        </p:nvPicPr>
        <p:blipFill rotWithShape="1">
          <a:blip r:embed="rId6">
            <a:alphaModFix/>
          </a:blip>
          <a:srcRect l="15496" t="12018" r="17564"/>
          <a:stretch/>
        </p:blipFill>
        <p:spPr>
          <a:xfrm>
            <a:off x="833406" y="2646978"/>
            <a:ext cx="1831827" cy="182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01" name="Google Shape;501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" name="Google Shape;503;p41"/>
          <p:cNvPicPr preferRelativeResize="0"/>
          <p:nvPr/>
        </p:nvPicPr>
        <p:blipFill rotWithShape="1">
          <a:blip r:embed="rId4">
            <a:alphaModFix/>
          </a:blip>
          <a:srcRect l="4099" t="19289" r="5411"/>
          <a:stretch/>
        </p:blipFill>
        <p:spPr>
          <a:xfrm>
            <a:off x="1132950" y="1189300"/>
            <a:ext cx="2096525" cy="1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76" y="939400"/>
            <a:ext cx="4037584" cy="33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>
            <a:spLocks noGrp="1"/>
          </p:cNvSpPr>
          <p:nvPr>
            <p:ph type="subTitle" idx="4294967295"/>
          </p:nvPr>
        </p:nvSpPr>
        <p:spPr>
          <a:xfrm>
            <a:off x="3788075" y="4310125"/>
            <a:ext cx="4037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Estudantes organizados por classes de pontuações</a:t>
            </a:r>
            <a:endParaRPr sz="1100" b="1" dirty="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4294967295"/>
          </p:nvPr>
        </p:nvSpPr>
        <p:spPr>
          <a:xfrm>
            <a:off x="1038000" y="865525"/>
            <a:ext cx="23169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Classes dos estudantes</a:t>
            </a:r>
            <a:endParaRPr sz="1100" b="1" dirty="0"/>
          </a:p>
        </p:txBody>
      </p:sp>
      <p:pic>
        <p:nvPicPr>
          <p:cNvPr id="507" name="Google Shape;507;p41"/>
          <p:cNvPicPr preferRelativeResize="0"/>
          <p:nvPr/>
        </p:nvPicPr>
        <p:blipFill rotWithShape="1">
          <a:blip r:embed="rId6">
            <a:alphaModFix/>
          </a:blip>
          <a:srcRect t="12149"/>
          <a:stretch/>
        </p:blipFill>
        <p:spPr>
          <a:xfrm>
            <a:off x="1132950" y="3041438"/>
            <a:ext cx="2142425" cy="14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>
            <a:spLocks noGrp="1"/>
          </p:cNvSpPr>
          <p:nvPr>
            <p:ph type="subTitle" idx="4294967295"/>
          </p:nvPr>
        </p:nvSpPr>
        <p:spPr>
          <a:xfrm>
            <a:off x="1136350" y="2738688"/>
            <a:ext cx="21423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1100" b="1" dirty="0"/>
              <a:t>Tempo gasto</a:t>
            </a:r>
            <a:endParaRPr sz="1100" b="1" dirty="0"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16" name="Google Shape;516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8" name="Google Shape;518;p42"/>
          <p:cNvPicPr preferRelativeResize="0"/>
          <p:nvPr/>
        </p:nvPicPr>
        <p:blipFill rotWithShape="1">
          <a:blip r:embed="rId4">
            <a:alphaModFix/>
          </a:blip>
          <a:srcRect l="2031" r="2612" b="11715"/>
          <a:stretch/>
        </p:blipFill>
        <p:spPr>
          <a:xfrm>
            <a:off x="753800" y="1266600"/>
            <a:ext cx="3089050" cy="2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5">
            <a:alphaModFix/>
          </a:blip>
          <a:srcRect t="20439"/>
          <a:stretch/>
        </p:blipFill>
        <p:spPr>
          <a:xfrm>
            <a:off x="4167925" y="1123775"/>
            <a:ext cx="3930075" cy="12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2"/>
          <p:cNvSpPr txBox="1">
            <a:spLocks noGrp="1"/>
          </p:cNvSpPr>
          <p:nvPr>
            <p:ph type="subTitle" idx="4294967295"/>
          </p:nvPr>
        </p:nvSpPr>
        <p:spPr>
          <a:xfrm>
            <a:off x="753800" y="3929575"/>
            <a:ext cx="30891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Comparação A vs. NC</a:t>
            </a:r>
            <a:endParaRPr sz="1100"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4294967295"/>
          </p:nvPr>
        </p:nvSpPr>
        <p:spPr>
          <a:xfrm>
            <a:off x="4051846" y="787350"/>
            <a:ext cx="3930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Estudantes com menor NC</a:t>
            </a:r>
            <a:endParaRPr sz="1100"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  <p:pic>
        <p:nvPicPr>
          <p:cNvPr id="523" name="Google Shape;523;p42"/>
          <p:cNvPicPr preferRelativeResize="0"/>
          <p:nvPr/>
        </p:nvPicPr>
        <p:blipFill rotWithShape="1">
          <a:blip r:embed="rId6">
            <a:alphaModFix/>
          </a:blip>
          <a:srcRect t="19452"/>
          <a:stretch/>
        </p:blipFill>
        <p:spPr>
          <a:xfrm>
            <a:off x="4167925" y="2775123"/>
            <a:ext cx="3660150" cy="1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>
            <a:spLocks noGrp="1"/>
          </p:cNvSpPr>
          <p:nvPr>
            <p:ph type="subTitle" idx="4294967295"/>
          </p:nvPr>
        </p:nvSpPr>
        <p:spPr>
          <a:xfrm>
            <a:off x="4167925" y="2497600"/>
            <a:ext cx="36603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Dúvida da Questão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530" name="Google Shape;530;p43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531" name="Google Shape;531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43"/>
          <p:cNvPicPr preferRelativeResize="0"/>
          <p:nvPr/>
        </p:nvPicPr>
        <p:blipFill rotWithShape="1">
          <a:blip r:embed="rId4">
            <a:alphaModFix/>
          </a:blip>
          <a:srcRect t="20817"/>
          <a:stretch/>
        </p:blipFill>
        <p:spPr>
          <a:xfrm>
            <a:off x="2874225" y="803225"/>
            <a:ext cx="3395550" cy="10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 rotWithShape="1">
          <a:blip r:embed="rId5">
            <a:alphaModFix/>
          </a:blip>
          <a:srcRect t="20451"/>
          <a:stretch/>
        </p:blipFill>
        <p:spPr>
          <a:xfrm>
            <a:off x="1773800" y="2332975"/>
            <a:ext cx="5596426" cy="13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3"/>
          <p:cNvPicPr preferRelativeResize="0"/>
          <p:nvPr/>
        </p:nvPicPr>
        <p:blipFill rotWithShape="1">
          <a:blip r:embed="rId6">
            <a:alphaModFix/>
          </a:blip>
          <a:srcRect t="39802"/>
          <a:stretch/>
        </p:blipFill>
        <p:spPr>
          <a:xfrm>
            <a:off x="2647700" y="4101498"/>
            <a:ext cx="3848575" cy="4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>
            <a:spLocks noGrp="1"/>
          </p:cNvSpPr>
          <p:nvPr>
            <p:ph type="subTitle" idx="4294967295"/>
          </p:nvPr>
        </p:nvSpPr>
        <p:spPr>
          <a:xfrm>
            <a:off x="2874313" y="536100"/>
            <a:ext cx="33954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Tópicos</a:t>
            </a:r>
            <a:endParaRPr sz="1100"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4294967295"/>
          </p:nvPr>
        </p:nvSpPr>
        <p:spPr>
          <a:xfrm>
            <a:off x="1773800" y="2088500"/>
            <a:ext cx="55965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 dos Tópicos - alunos com menor NC</a:t>
            </a:r>
            <a:endParaRPr sz="110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4294967295"/>
          </p:nvPr>
        </p:nvSpPr>
        <p:spPr>
          <a:xfrm>
            <a:off x="2647700" y="3772225"/>
            <a:ext cx="38487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Prioridades da Turma</a:t>
            </a:r>
            <a:endParaRPr sz="1100"/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4294967295"/>
          </p:nvPr>
        </p:nvSpPr>
        <p:spPr>
          <a:xfrm>
            <a:off x="498525" y="426325"/>
            <a:ext cx="2316900" cy="3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Língua Portuguesa</a:t>
            </a:r>
            <a:endParaRPr sz="1800"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4;p39">
            <a:extLst>
              <a:ext uri="{FF2B5EF4-FFF2-40B4-BE49-F238E27FC236}">
                <a16:creationId xmlns:a16="http://schemas.microsoft.com/office/drawing/2014/main" id="{120303B6-3B3C-011B-50B5-766415D858F7}"/>
              </a:ext>
            </a:extLst>
          </p:cNvPr>
          <p:cNvSpPr txBox="1">
            <a:spLocks/>
          </p:cNvSpPr>
          <p:nvPr/>
        </p:nvSpPr>
        <p:spPr>
          <a:xfrm>
            <a:off x="834094" y="979678"/>
            <a:ext cx="2167016" cy="65194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3 Fases</a:t>
            </a:r>
          </a:p>
        </p:txBody>
      </p:sp>
      <p:sp>
        <p:nvSpPr>
          <p:cNvPr id="12" name="Google Shape;465;p39">
            <a:extLst>
              <a:ext uri="{FF2B5EF4-FFF2-40B4-BE49-F238E27FC236}">
                <a16:creationId xmlns:a16="http://schemas.microsoft.com/office/drawing/2014/main" id="{B23F848F-7AC0-E958-BBA5-5B74212B77F8}"/>
              </a:ext>
            </a:extLst>
          </p:cNvPr>
          <p:cNvSpPr txBox="1">
            <a:spLocks/>
          </p:cNvSpPr>
          <p:nvPr/>
        </p:nvSpPr>
        <p:spPr>
          <a:xfrm>
            <a:off x="834093" y="1631625"/>
            <a:ext cx="7200123" cy="125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800" dirty="0"/>
              <a:t>Impacto do uso de OTA em comparação com o ensino tradicional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Percepção dos estudantes sobre o uso de OTA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Estudo de Viabilidade</a:t>
            </a:r>
          </a:p>
        </p:txBody>
      </p:sp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65C41-D7E8-D293-09C2-C8896F910902}"/>
              </a:ext>
            </a:extLst>
          </p:cNvPr>
          <p:cNvSpPr txBox="1"/>
          <p:nvPr/>
        </p:nvSpPr>
        <p:spPr>
          <a:xfrm>
            <a:off x="621096" y="441099"/>
            <a:ext cx="6076688" cy="58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indent="-381000">
              <a:lnSpc>
                <a:spcPct val="115000"/>
              </a:lnSpc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indent="-381000">
              <a:lnSpc>
                <a:spcPct val="115000"/>
              </a:lnSpc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pt-BR" sz="2800" b="1" dirty="0">
                <a:latin typeface="IBM Plex Serif SemiBold" panose="02060703050406000203" pitchFamily="18" charset="0"/>
              </a:rPr>
              <a:t>Estudo de Caso</a:t>
            </a:r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64;p39">
            <a:extLst>
              <a:ext uri="{FF2B5EF4-FFF2-40B4-BE49-F238E27FC236}">
                <a16:creationId xmlns:a16="http://schemas.microsoft.com/office/drawing/2014/main" id="{4A752C00-E954-67C1-1669-78F99F201917}"/>
              </a:ext>
            </a:extLst>
          </p:cNvPr>
          <p:cNvSpPr txBox="1">
            <a:spLocks/>
          </p:cNvSpPr>
          <p:nvPr/>
        </p:nvSpPr>
        <p:spPr>
          <a:xfrm>
            <a:off x="834093" y="3149600"/>
            <a:ext cx="2167016" cy="4138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u="sng" dirty="0"/>
              <a:t>5 Atividades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2C8202-CA87-E333-2D1C-C5C7A61D7C58}"/>
              </a:ext>
            </a:extLst>
          </p:cNvPr>
          <p:cNvSpPr txBox="1"/>
          <p:nvPr/>
        </p:nvSpPr>
        <p:spPr>
          <a:xfrm>
            <a:off x="740308" y="3674220"/>
            <a:ext cx="729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(1)</a:t>
            </a:r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de conceitos básicos;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(2)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Pré-teste;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(3)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atividade de fixação tradicional (Grupo N);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(4)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Aula com OTA (Grupo T) e aplicação de formulário de experiência do usuário; </a:t>
            </a:r>
            <a:r>
              <a:rPr lang="pt-BR" sz="18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(5)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Pós-teste</a:t>
            </a:r>
          </a:p>
        </p:txBody>
      </p:sp>
    </p:spTree>
    <p:extLst>
      <p:ext uri="{BB962C8B-B14F-4D97-AF65-F5344CB8AC3E}">
        <p14:creationId xmlns:p14="http://schemas.microsoft.com/office/powerpoint/2010/main" val="829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67300" y="1655075"/>
            <a:ext cx="7962900" cy="294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“A escola é a instituição que tem o objetivo de educar os alunos, transmitindo-lhes e ensinando-lhes conteúdos determinados, entendidos de uma forma ampla como conceitos, fatos, procedimentos, atitudes, valores e normas” 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[Bassedas 1996]</a:t>
            </a:r>
            <a:endParaRPr sz="2400" dirty="0"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711000" y="537900"/>
            <a:ext cx="5842200" cy="7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Educação: introduzir o indivíduo na sociedade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9887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30278"/>
              </p:ext>
            </p:extLst>
          </p:nvPr>
        </p:nvGraphicFramePr>
        <p:xfrm>
          <a:off x="1105878" y="1509250"/>
          <a:ext cx="6654799" cy="192024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avaliar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seu impacto sobre a aprendizagem e em comparação com ensino tradicional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educação escolar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0F2E4381-90C0-5FE3-D5C8-E9170ABB5249}"/>
              </a:ext>
            </a:extLst>
          </p:cNvPr>
          <p:cNvSpPr txBox="1">
            <a:spLocks/>
          </p:cNvSpPr>
          <p:nvPr/>
        </p:nvSpPr>
        <p:spPr>
          <a:xfrm>
            <a:off x="1105878" y="3607239"/>
            <a:ext cx="3598984" cy="9668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5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  <a:p>
            <a:r>
              <a:rPr lang="en" sz="2000" dirty="0"/>
              <a:t>2 hipóteses nulas</a:t>
            </a:r>
          </a:p>
          <a:p>
            <a:r>
              <a:rPr lang="en" sz="2000" dirty="0"/>
              <a:t>2 hipóteses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3316581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A4BA30-DAF8-0976-0B18-EE6054B84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83621"/>
              </p:ext>
            </p:extLst>
          </p:nvPr>
        </p:nvGraphicFramePr>
        <p:xfrm>
          <a:off x="1212900" y="2173558"/>
          <a:ext cx="6718200" cy="1524000"/>
        </p:xfrm>
        <a:graphic>
          <a:graphicData uri="http://schemas.openxmlformats.org/drawingml/2006/table">
            <a:tbl>
              <a:tblPr/>
              <a:tblGrid>
                <a:gridCol w="1273906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444294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Hipóteses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não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HA1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OTA impacta positivamente a aprendizagem de relações no círculo trigonométrico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</a:tbl>
          </a:graphicData>
        </a:graphic>
      </p:graphicFrame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638707" y="797791"/>
            <a:ext cx="6217138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</p:spTree>
    <p:extLst>
      <p:ext uri="{BB962C8B-B14F-4D97-AF65-F5344CB8AC3E}">
        <p14:creationId xmlns:p14="http://schemas.microsoft.com/office/powerpoint/2010/main" val="3808372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59413" y="422585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144288-8005-7747-51E8-D4A9337DD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57999"/>
              </p:ext>
            </p:extLst>
          </p:nvPr>
        </p:nvGraphicFramePr>
        <p:xfrm>
          <a:off x="557876" y="1697990"/>
          <a:ext cx="8005131" cy="74804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215752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981398"/>
                  </a:ext>
                </a:extLst>
              </a:tr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corretas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Tradicional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8873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9E4AF56-A6CC-014D-A87E-423399B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6258"/>
              </p:ext>
            </p:extLst>
          </p:nvPr>
        </p:nvGraphicFramePr>
        <p:xfrm>
          <a:off x="557875" y="2439804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mais próximas ao correto e o total de questões avaliadas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Nota Ponderada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555358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3DCCA81-A7D3-932E-F358-CBBAC1F1B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73273"/>
              </p:ext>
            </p:extLst>
          </p:nvPr>
        </p:nvGraphicFramePr>
        <p:xfrm>
          <a:off x="557874" y="337814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tempo gasto pelos estudantes para responder às questões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pós teste?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Tempo de Resposta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08665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9EE144-F889-54E6-FA68-13177F52C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71382"/>
              </p:ext>
            </p:extLst>
          </p:nvPr>
        </p:nvGraphicFramePr>
        <p:xfrm>
          <a:off x="557875" y="2911295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371210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a relação entre a quantidade de respostas dadas pelos estudantes e a quantidade de respostas corretas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 de cada grupo?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Grau de Assertividade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33080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9EE0B90B-9962-CFDE-0093-F4F6568A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10573"/>
              </p:ext>
            </p:extLst>
          </p:nvPr>
        </p:nvGraphicFramePr>
        <p:xfrm>
          <a:off x="557873" y="3851229"/>
          <a:ext cx="8005131" cy="473080"/>
        </p:xfrm>
        <a:graphic>
          <a:graphicData uri="http://schemas.openxmlformats.org/drawingml/2006/table">
            <a:tbl>
              <a:tblPr/>
              <a:tblGrid>
                <a:gridCol w="179082">
                  <a:extLst>
                    <a:ext uri="{9D8B030D-6E8A-4147-A177-3AD203B41FA5}">
                      <a16:colId xmlns:a16="http://schemas.microsoft.com/office/drawing/2014/main" val="3773054068"/>
                    </a:ext>
                  </a:extLst>
                </a:gridCol>
                <a:gridCol w="6597312">
                  <a:extLst>
                    <a:ext uri="{9D8B030D-6E8A-4147-A177-3AD203B41FA5}">
                      <a16:colId xmlns:a16="http://schemas.microsoft.com/office/drawing/2014/main" val="1197668166"/>
                    </a:ext>
                  </a:extLst>
                </a:gridCol>
                <a:gridCol w="1228737">
                  <a:extLst>
                    <a:ext uri="{9D8B030D-6E8A-4147-A177-3AD203B41FA5}">
                      <a16:colId xmlns:a16="http://schemas.microsoft.com/office/drawing/2014/main" val="3818012243"/>
                    </a:ext>
                  </a:extLst>
                </a:gridCol>
              </a:tblGrid>
              <a:tr h="42908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Qual o nível de compreensão dos estudantes levando em consideração o nível de dificuldade do conteúdo avaliado e o tempo gasto nas respostas no </a:t>
                      </a:r>
                      <a:r>
                        <a:rPr lang="pt-BR" sz="1300" b="0" i="0" dirty="0" err="1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pré</a:t>
                      </a:r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e no pós teste?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Nível de Compreensão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76841" marR="76841" marT="38420" marB="384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3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5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405575" y="4764449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388612" y="840695"/>
            <a:ext cx="6217138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Sobre o impacto do uso de OTA na aprendizagem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8F49EAE-9DD3-83BF-006C-176D0822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276456"/>
              </p:ext>
            </p:extLst>
          </p:nvPr>
        </p:nvGraphicFramePr>
        <p:xfrm>
          <a:off x="606458" y="1587914"/>
          <a:ext cx="3801420" cy="3010128"/>
        </p:xfrm>
        <a:graphic>
          <a:graphicData uri="http://schemas.openxmlformats.org/drawingml/2006/table">
            <a:tbl>
              <a:tblPr/>
              <a:tblGrid>
                <a:gridCol w="625231">
                  <a:extLst>
                    <a:ext uri="{9D8B030D-6E8A-4147-A177-3AD203B41FA5}">
                      <a16:colId xmlns:a16="http://schemas.microsoft.com/office/drawing/2014/main" val="40357758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4597320"/>
                    </a:ext>
                  </a:extLst>
                </a:gridCol>
                <a:gridCol w="617415">
                  <a:extLst>
                    <a:ext uri="{9D8B030D-6E8A-4147-A177-3AD203B41FA5}">
                      <a16:colId xmlns:a16="http://schemas.microsoft.com/office/drawing/2014/main" val="411776163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99837863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3697608119"/>
                    </a:ext>
                  </a:extLst>
                </a:gridCol>
                <a:gridCol w="690897">
                  <a:extLst>
                    <a:ext uri="{9D8B030D-6E8A-4147-A177-3AD203B41FA5}">
                      <a16:colId xmlns:a16="http://schemas.microsoft.com/office/drawing/2014/main" val="3321632399"/>
                    </a:ext>
                  </a:extLst>
                </a:gridCol>
              </a:tblGrid>
              <a:tr h="149386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31911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0.286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7343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799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365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0.233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696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69300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0.295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748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971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0.417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0.176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0.343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875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89703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46811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534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58298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0.588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0.685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1583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1166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0.136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0.400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527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6158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0.327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563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616377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0.253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0.440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0.223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0.352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764.70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2725" marR="52725" marT="26362" marB="26362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77961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66F6B9-1AE9-BC07-CF97-61C77A2D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75557"/>
              </p:ext>
            </p:extLst>
          </p:nvPr>
        </p:nvGraphicFramePr>
        <p:xfrm>
          <a:off x="4673390" y="1581547"/>
          <a:ext cx="3888918" cy="3032304"/>
        </p:xfrm>
        <a:graphic>
          <a:graphicData uri="http://schemas.openxmlformats.org/drawingml/2006/table">
            <a:tbl>
              <a:tblPr/>
              <a:tblGrid>
                <a:gridCol w="617415">
                  <a:extLst>
                    <a:ext uri="{9D8B030D-6E8A-4147-A177-3AD203B41FA5}">
                      <a16:colId xmlns:a16="http://schemas.microsoft.com/office/drawing/2014/main" val="24504276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91142815"/>
                    </a:ext>
                  </a:extLst>
                </a:gridCol>
                <a:gridCol w="601785">
                  <a:extLst>
                    <a:ext uri="{9D8B030D-6E8A-4147-A177-3AD203B41FA5}">
                      <a16:colId xmlns:a16="http://schemas.microsoft.com/office/drawing/2014/main" val="306612064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36071492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1195665297"/>
                    </a:ext>
                  </a:extLst>
                </a:gridCol>
                <a:gridCol w="801841">
                  <a:extLst>
                    <a:ext uri="{9D8B030D-6E8A-4147-A177-3AD203B41FA5}">
                      <a16:colId xmlns:a16="http://schemas.microsoft.com/office/drawing/2014/main" val="166103705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Part.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NT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NP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NC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TR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8840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T01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-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09092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0.556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1679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20990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0.278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1283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6862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T04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0.883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0.565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997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21334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T05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1924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4296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T06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1438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9509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0.594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640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04944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1.000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0.938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1206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1818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T09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0.467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0.650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0.368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0.501 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1092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654974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T10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0.833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0.732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1637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35303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0.774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0.603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0.644 </a:t>
                      </a:r>
                      <a:endParaRPr lang="pt-BR" sz="13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1321.78</a:t>
                      </a:r>
                      <a:endParaRPr lang="pt-BR" sz="13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54572" marR="54572" marT="27286" marB="2728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4894"/>
                  </a:ext>
                </a:extLst>
              </a:tr>
            </a:tbl>
          </a:graphicData>
        </a:graphic>
      </p:graphicFrame>
      <p:sp>
        <p:nvSpPr>
          <p:cNvPr id="15" name="Google Shape;464;p39">
            <a:extLst>
              <a:ext uri="{FF2B5EF4-FFF2-40B4-BE49-F238E27FC236}">
                <a16:creationId xmlns:a16="http://schemas.microsoft.com/office/drawing/2014/main" id="{21104676-600F-D19F-5EA3-B607ECBF19FF}"/>
              </a:ext>
            </a:extLst>
          </p:cNvPr>
          <p:cNvSpPr txBox="1">
            <a:spLocks/>
          </p:cNvSpPr>
          <p:nvPr/>
        </p:nvSpPr>
        <p:spPr>
          <a:xfrm>
            <a:off x="606458" y="1224181"/>
            <a:ext cx="3387204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Pré-Teste</a:t>
            </a:r>
          </a:p>
        </p:txBody>
      </p:sp>
      <p:sp>
        <p:nvSpPr>
          <p:cNvPr id="16" name="Google Shape;464;p39">
            <a:extLst>
              <a:ext uri="{FF2B5EF4-FFF2-40B4-BE49-F238E27FC236}">
                <a16:creationId xmlns:a16="http://schemas.microsoft.com/office/drawing/2014/main" id="{02E7C4C7-D9E0-3657-87AB-BF5AE4D7C157}"/>
              </a:ext>
            </a:extLst>
          </p:cNvPr>
          <p:cNvSpPr txBox="1">
            <a:spLocks/>
          </p:cNvSpPr>
          <p:nvPr/>
        </p:nvSpPr>
        <p:spPr>
          <a:xfrm>
            <a:off x="4673390" y="1205824"/>
            <a:ext cx="3864152" cy="31323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n" sz="2000" dirty="0"/>
              <a:t>Grupo T - Pós-Teste</a:t>
            </a:r>
          </a:p>
        </p:txBody>
      </p:sp>
    </p:spTree>
    <p:extLst>
      <p:ext uri="{BB962C8B-B14F-4D97-AF65-F5344CB8AC3E}">
        <p14:creationId xmlns:p14="http://schemas.microsoft.com/office/powerpoint/2010/main" val="1525311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391B5-1A51-8A09-B976-AA426801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59" y="1185038"/>
            <a:ext cx="4034325" cy="34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3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518959" y="449750"/>
            <a:ext cx="6918769" cy="7232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Estudo de Caso – Fase 1</a:t>
            </a:r>
            <a:br>
              <a:rPr lang="en" dirty="0"/>
            </a:br>
            <a:r>
              <a:rPr lang="en" sz="2000" dirty="0"/>
              <a:t>Sobre o impacto do uso de OTA na aprendizagem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CC8E386B-37B7-CD0F-5935-BC87F6D7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493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ABDE3C-9CB2-56DD-E760-9217D71B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828" y="1299460"/>
            <a:ext cx="3312306" cy="32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7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3FC1D7-64D4-072F-0384-630C93F6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520607"/>
            <a:ext cx="3288819" cy="29085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EFFE295-8FE4-5AB2-E896-6B9585F8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3" y="1500900"/>
            <a:ext cx="3346600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10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24445-368E-923F-9171-28EF3B1BD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569" y="1510982"/>
            <a:ext cx="3320314" cy="28799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494641-08B0-2365-7C84-E694732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23" y="1510982"/>
            <a:ext cx="3447008" cy="2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0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1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64;p39">
            <a:extLst>
              <a:ext uri="{FF2B5EF4-FFF2-40B4-BE49-F238E27FC236}">
                <a16:creationId xmlns:a16="http://schemas.microsoft.com/office/drawing/2014/main" id="{B5CDBA52-9BDD-5F6B-79BF-45A699E1AA8B}"/>
              </a:ext>
            </a:extLst>
          </p:cNvPr>
          <p:cNvSpPr txBox="1">
            <a:spLocks/>
          </p:cNvSpPr>
          <p:nvPr/>
        </p:nvSpPr>
        <p:spPr>
          <a:xfrm>
            <a:off x="482400" y="714306"/>
            <a:ext cx="7924300" cy="49237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sz="1900" dirty="0"/>
              <a:t>Comparação entre o uso de objeto tangível e o ensino tradicional</a:t>
            </a:r>
            <a:endParaRPr lang="en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BF752-5EA9-013E-0D1C-2B3029B0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78" y="1336802"/>
            <a:ext cx="3741144" cy="32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48;p44">
            <a:extLst>
              <a:ext uri="{FF2B5EF4-FFF2-40B4-BE49-F238E27FC236}">
                <a16:creationId xmlns:a16="http://schemas.microsoft.com/office/drawing/2014/main" id="{99EE964F-169B-B0C6-0611-C487DA17BF82}"/>
              </a:ext>
            </a:extLst>
          </p:cNvPr>
          <p:cNvSpPr txBox="1">
            <a:spLocks/>
          </p:cNvSpPr>
          <p:nvPr/>
        </p:nvSpPr>
        <p:spPr>
          <a:xfrm>
            <a:off x="559413" y="498874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/>
              <a:t>Estudo de Caso – Fase 2</a:t>
            </a:r>
            <a:endParaRPr lang="pt-BR" dirty="0"/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FCE49EC3-F96C-3421-F5C9-2B8D1141B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86924"/>
              </p:ext>
            </p:extLst>
          </p:nvPr>
        </p:nvGraphicFramePr>
        <p:xfrm>
          <a:off x="1105878" y="1509250"/>
          <a:ext cx="6654799" cy="2164080"/>
        </p:xfrm>
        <a:graphic>
          <a:graphicData uri="http://schemas.openxmlformats.org/drawingml/2006/table">
            <a:tbl>
              <a:tblPr/>
              <a:tblGrid>
                <a:gridCol w="2239107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4415692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uso de Objetos Tangíveis de 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caracterizar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percepção dos participantes em termos de Utilidade Percebida, Satisfação Percebida e Intenção de Uso de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ensino-aprendizagem usando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estudantes e pesquisadores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20" name="Google Shape;464;p39">
            <a:extLst>
              <a:ext uri="{FF2B5EF4-FFF2-40B4-BE49-F238E27FC236}">
                <a16:creationId xmlns:a16="http://schemas.microsoft.com/office/drawing/2014/main" id="{FEEA649D-3D82-15A0-7687-07C89154874D}"/>
              </a:ext>
            </a:extLst>
          </p:cNvPr>
          <p:cNvSpPr txBox="1">
            <a:spLocks/>
          </p:cNvSpPr>
          <p:nvPr/>
        </p:nvSpPr>
        <p:spPr>
          <a:xfrm>
            <a:off x="1105878" y="1073148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30" name="Google Shape;464;p39">
            <a:extLst>
              <a:ext uri="{FF2B5EF4-FFF2-40B4-BE49-F238E27FC236}">
                <a16:creationId xmlns:a16="http://schemas.microsoft.com/office/drawing/2014/main" id="{EC125CE2-7DF1-6019-9EC0-2270FA336959}"/>
              </a:ext>
            </a:extLst>
          </p:cNvPr>
          <p:cNvSpPr txBox="1">
            <a:spLocks/>
          </p:cNvSpPr>
          <p:nvPr/>
        </p:nvSpPr>
        <p:spPr>
          <a:xfrm>
            <a:off x="1105878" y="3882188"/>
            <a:ext cx="5935784" cy="63223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dirty="0"/>
              <a:t>1 Formulário TAM3 + 4 questões abertas</a:t>
            </a:r>
          </a:p>
          <a:p>
            <a:r>
              <a:rPr lang="en" sz="2000" dirty="0"/>
              <a:t>3 Questões de P</a:t>
            </a:r>
            <a:r>
              <a:rPr lang="pt-BR" sz="2000" dirty="0"/>
              <a:t>e</a:t>
            </a:r>
            <a:r>
              <a:rPr lang="en" sz="2000" dirty="0"/>
              <a:t>squisa</a:t>
            </a:r>
          </a:p>
        </p:txBody>
      </p:sp>
    </p:spTree>
    <p:extLst>
      <p:ext uri="{BB962C8B-B14F-4D97-AF65-F5344CB8AC3E}">
        <p14:creationId xmlns:p14="http://schemas.microsoft.com/office/powerpoint/2010/main" val="1643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7"/>
          <p:cNvGrpSpPr/>
          <p:nvPr/>
        </p:nvGrpSpPr>
        <p:grpSpPr>
          <a:xfrm>
            <a:off x="8382832" y="308995"/>
            <a:ext cx="554673" cy="598289"/>
            <a:chOff x="5241175" y="4959100"/>
            <a:chExt cx="539775" cy="517775"/>
          </a:xfrm>
        </p:grpSpPr>
        <p:sp>
          <p:nvSpPr>
            <p:cNvPr id="131" name="Google Shape;131;p1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328327" y="42621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560775" y="2679175"/>
            <a:ext cx="2256900" cy="874500"/>
          </a:xfrm>
          <a:prstGeom prst="roundRect">
            <a:avLst>
              <a:gd name="adj" fmla="val 16667"/>
            </a:avLst>
          </a:prstGeom>
          <a:solidFill>
            <a:srgbClr val="FFFFFF">
              <a:alpha val="68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500" y="2721575"/>
            <a:ext cx="2112975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92325" y="598600"/>
            <a:ext cx="73479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 educação escolar também precisa deixar-se afetar por ela de modo que surjam novas metodologias e práticas pedagógicas.</a:t>
            </a:r>
            <a:endParaRPr sz="220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4876350" y="1606575"/>
            <a:ext cx="3409250" cy="2989900"/>
            <a:chOff x="4876350" y="1606575"/>
            <a:chExt cx="3409250" cy="2989900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0150" y="1658124"/>
              <a:ext cx="1751415" cy="28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7"/>
            <p:cNvSpPr/>
            <p:nvPr/>
          </p:nvSpPr>
          <p:spPr>
            <a:xfrm>
              <a:off x="4876350" y="2492975"/>
              <a:ext cx="1327200" cy="1217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921350" y="2540525"/>
              <a:ext cx="1244700" cy="1117200"/>
            </a:xfrm>
            <a:prstGeom prst="ellipse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IBM Plex Sans"/>
                  <a:ea typeface="IBM Plex Sans"/>
                  <a:cs typeface="IBM Plex Sans"/>
                  <a:sym typeface="IBM Plex Sans"/>
                </a:rPr>
                <a:t>Educação 4.0</a:t>
              </a:r>
              <a:endParaRPr sz="1200" b="1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887275" y="1606575"/>
              <a:ext cx="12105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Cultura Maker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7060600" y="3003050"/>
              <a:ext cx="5547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STEAM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5868550" y="4393375"/>
              <a:ext cx="20322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Aprendizagem por Projetos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6701300" y="2242275"/>
              <a:ext cx="15843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Sala de Aula Invertida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6738675" y="3842825"/>
              <a:ext cx="10779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Ensino Híbrido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03106"/>
              </p:ext>
            </p:extLst>
          </p:nvPr>
        </p:nvGraphicFramePr>
        <p:xfrm>
          <a:off x="572973" y="1258374"/>
          <a:ext cx="7812933" cy="914400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consideram útil o uso de OTA para o processo de ensino-aprendizagem?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Utilidade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33725"/>
              </p:ext>
            </p:extLst>
          </p:nvPr>
        </p:nvGraphicFramePr>
        <p:xfrm>
          <a:off x="572973" y="2404973"/>
          <a:ext cx="7812934" cy="2047620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Estudar com OTA melhora minha participação na aula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na aula aumenta o entendimento do conteúdo estudado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6.89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98.41%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Usar OTA melhora meu aprendizado do conteúdo estudado</a:t>
                      </a:r>
                      <a:endParaRPr lang="pt-BR" sz="14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UP4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acho útil estudar usando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7.00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100.00%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7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27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0964"/>
              </p:ext>
            </p:extLst>
          </p:nvPr>
        </p:nvGraphicFramePr>
        <p:xfrm>
          <a:off x="636743" y="1598663"/>
          <a:ext cx="7812933" cy="698581"/>
        </p:xfrm>
        <a:graphic>
          <a:graphicData uri="http://schemas.openxmlformats.org/drawingml/2006/table">
            <a:tbl>
              <a:tblPr/>
              <a:tblGrid>
                <a:gridCol w="212959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438002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161972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Os estudantes gostaram de estudar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Satisfação Percebida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84973"/>
              </p:ext>
            </p:extLst>
          </p:nvPr>
        </p:nvGraphicFramePr>
        <p:xfrm>
          <a:off x="636742" y="2713696"/>
          <a:ext cx="7812934" cy="1339392"/>
        </p:xfrm>
        <a:graphic>
          <a:graphicData uri="http://schemas.openxmlformats.org/drawingml/2006/table">
            <a:tbl>
              <a:tblPr/>
              <a:tblGrid>
                <a:gridCol w="497735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609969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50461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Acho que usar OTA é agradável.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O processo real de estudar usando OTA é agradável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SP3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me divirto estudando com OTA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6.22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88.89%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87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101BDC-C87C-B3C3-5E79-BEBDBB7C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0325"/>
              </p:ext>
            </p:extLst>
          </p:nvPr>
        </p:nvGraphicFramePr>
        <p:xfrm>
          <a:off x="572973" y="1520199"/>
          <a:ext cx="7990034" cy="698581"/>
        </p:xfrm>
        <a:graphic>
          <a:graphicData uri="http://schemas.openxmlformats.org/drawingml/2006/table">
            <a:tbl>
              <a:tblPr/>
              <a:tblGrid>
                <a:gridCol w="217786">
                  <a:extLst>
                    <a:ext uri="{9D8B030D-6E8A-4147-A177-3AD203B41FA5}">
                      <a16:colId xmlns:a16="http://schemas.microsoft.com/office/drawing/2014/main" val="4255602173"/>
                    </a:ext>
                  </a:extLst>
                </a:gridCol>
                <a:gridCol w="5561269">
                  <a:extLst>
                    <a:ext uri="{9D8B030D-6E8A-4147-A177-3AD203B41FA5}">
                      <a16:colId xmlns:a16="http://schemas.microsoft.com/office/drawing/2014/main" val="3179281317"/>
                    </a:ext>
                  </a:extLst>
                </a:gridCol>
                <a:gridCol w="2210979">
                  <a:extLst>
                    <a:ext uri="{9D8B030D-6E8A-4147-A177-3AD203B41FA5}">
                      <a16:colId xmlns:a16="http://schemas.microsoft.com/office/drawing/2014/main" val="1130327435"/>
                    </a:ext>
                  </a:extLst>
                </a:gridCol>
              </a:tblGrid>
              <a:tr h="256448"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QUESTÃO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MÉTRICA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155617"/>
                  </a:ext>
                </a:extLst>
              </a:tr>
              <a:tr h="363301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 Os estudantes estudariam usando OTA? 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Intenção de Uso</a:t>
                      </a:r>
                      <a:endParaRPr lang="pt-BR" sz="16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8901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C9821CB-9977-7395-2083-189E776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8759"/>
              </p:ext>
            </p:extLst>
          </p:nvPr>
        </p:nvGraphicFramePr>
        <p:xfrm>
          <a:off x="572973" y="2488478"/>
          <a:ext cx="7990034" cy="1766112"/>
        </p:xfrm>
        <a:graphic>
          <a:graphicData uri="http://schemas.openxmlformats.org/drawingml/2006/table">
            <a:tbl>
              <a:tblPr/>
              <a:tblGrid>
                <a:gridCol w="509017">
                  <a:extLst>
                    <a:ext uri="{9D8B030D-6E8A-4147-A177-3AD203B41FA5}">
                      <a16:colId xmlns:a16="http://schemas.microsoft.com/office/drawing/2014/main" val="783281344"/>
                    </a:ext>
                  </a:extLst>
                </a:gridCol>
                <a:gridCol w="4670133">
                  <a:extLst>
                    <a:ext uri="{9D8B030D-6E8A-4147-A177-3AD203B41FA5}">
                      <a16:colId xmlns:a16="http://schemas.microsoft.com/office/drawing/2014/main" val="1338194418"/>
                    </a:ext>
                  </a:extLst>
                </a:gridCol>
                <a:gridCol w="1532078">
                  <a:extLst>
                    <a:ext uri="{9D8B030D-6E8A-4147-A177-3AD203B41FA5}">
                      <a16:colId xmlns:a16="http://schemas.microsoft.com/office/drawing/2014/main" val="4217949042"/>
                    </a:ext>
                  </a:extLst>
                </a:gridCol>
                <a:gridCol w="1278806">
                  <a:extLst>
                    <a:ext uri="{9D8B030D-6E8A-4147-A177-3AD203B41FA5}">
                      <a16:colId xmlns:a16="http://schemas.microsoft.com/office/drawing/2014/main" val="2880790135"/>
                    </a:ext>
                  </a:extLst>
                </a:gridCol>
              </a:tblGrid>
              <a:tr h="29531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ITENS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Média da opinião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dos participantes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Percentual de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aceitação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92783"/>
                  </a:ext>
                </a:extLst>
              </a:tr>
              <a:tr h="181729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IU1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Assumindo que eu tenha acesso a um OTA, eu pretendo usá-lo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6.67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95.24%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447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IU2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Dado que eu tenha acesso a um OTA, eu prevejo que eu o usaria para estudar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6.78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96.83%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13529"/>
                  </a:ext>
                </a:extLst>
              </a:tr>
              <a:tr h="22716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IU3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Eu pretendo usar um OTA para estudar no próximo mês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6.33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90.48%</a:t>
                      </a:r>
                    </a:p>
                  </a:txBody>
                  <a:tcPr marL="68148" marR="68148" marT="34074" marB="34074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0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61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860312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ESTUDAR COM UM OBJETO TANGÍVEL AJUDOU NA APRENDIZAGEM E NO ENTENDIMENTO DO ASSUNTO ESTUDADO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580572" y="2698414"/>
            <a:ext cx="2082799" cy="99592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Porque ajudou bastante no meu [sic] aprendizagem”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954315" y="385110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2870002" y="2698414"/>
            <a:ext cx="2532741" cy="99592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362028" y="3851106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Balão de Fala: Retângulo 22">
            <a:extLst>
              <a:ext uri="{FF2B5EF4-FFF2-40B4-BE49-F238E27FC236}">
                <a16:creationId xmlns:a16="http://schemas.microsoft.com/office/drawing/2014/main" id="{57B30D94-CC35-4CB3-2D9C-CFE4ABE41C39}"/>
              </a:ext>
            </a:extLst>
          </p:cNvPr>
          <p:cNvSpPr/>
          <p:nvPr/>
        </p:nvSpPr>
        <p:spPr>
          <a:xfrm>
            <a:off x="5593995" y="2691054"/>
            <a:ext cx="3025916" cy="99592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muito interessante e facilita bastante nosso aprendizado...”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4C5081B-3033-3D77-A3E0-CD3F8E38600D}"/>
              </a:ext>
            </a:extLst>
          </p:cNvPr>
          <p:cNvSpPr txBox="1"/>
          <p:nvPr/>
        </p:nvSpPr>
        <p:spPr>
          <a:xfrm>
            <a:off x="6157998" y="385110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T10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6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606189" y="1811240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</a:t>
            </a:r>
            <a:b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</a:b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636923" y="2253443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6AFEAA7C-CAF4-DF67-4727-FAC2E2E91E2D}"/>
              </a:ext>
            </a:extLst>
          </p:cNvPr>
          <p:cNvSpPr/>
          <p:nvPr/>
        </p:nvSpPr>
        <p:spPr>
          <a:xfrm>
            <a:off x="636923" y="3467247"/>
            <a:ext cx="1633037" cy="1000703"/>
          </a:xfrm>
          <a:prstGeom prst="wedgeRoundRectCallout">
            <a:avLst>
              <a:gd name="adj1" fmla="val 73823"/>
              <a:gd name="adj2" fmla="val 30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517732" y="2247134"/>
            <a:ext cx="2831992" cy="1000703"/>
          </a:xfrm>
          <a:prstGeom prst="wedgeRoundRectCallout">
            <a:avLst>
              <a:gd name="adj1" fmla="val 64500"/>
              <a:gd name="adj2" fmla="val -121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pois é muito mas divertido estudar com OTA”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4056743" y="3463913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3407230" y="2514148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8D8C09E-D1BB-3DAE-BB0F-38BBF55A3129}"/>
              </a:ext>
            </a:extLst>
          </p:cNvPr>
          <p:cNvSpPr txBox="1"/>
          <p:nvPr/>
        </p:nvSpPr>
        <p:spPr>
          <a:xfrm>
            <a:off x="2586407" y="4156839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62916" y="2483616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7666172" y="4338350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51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1: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Você se sentiu à vontade ao estudar com o OTA? Porque?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701661" y="1690908"/>
            <a:ext cx="7740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AJUDOU NO ENTENDIMENTO DO ASSUNTO, </a:t>
            </a:r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EXPERIÊNCIA CONFORTÁVEL, FÁCIL E DIVERTIDA</a:t>
            </a:r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E MAIOR ENGAJAMENTO </a:t>
            </a:r>
          </a:p>
        </p:txBody>
      </p:sp>
      <p:sp>
        <p:nvSpPr>
          <p:cNvPr id="21" name="Balão de Fala: Retângulo 20">
            <a:extLst>
              <a:ext uri="{FF2B5EF4-FFF2-40B4-BE49-F238E27FC236}">
                <a16:creationId xmlns:a16="http://schemas.microsoft.com/office/drawing/2014/main" id="{696C7CE6-C0BA-EA51-AABB-9BD992D092C4}"/>
              </a:ext>
            </a:extLst>
          </p:cNvPr>
          <p:cNvSpPr/>
          <p:nvPr/>
        </p:nvSpPr>
        <p:spPr>
          <a:xfrm>
            <a:off x="813723" y="2369857"/>
            <a:ext cx="2532741" cy="995922"/>
          </a:xfrm>
          <a:prstGeom prst="wedgeRectCallout">
            <a:avLst>
              <a:gd name="adj1" fmla="val 62548"/>
              <a:gd name="adj2" fmla="val 33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“Eu me senti a vontade porque o OTA melhorou muito meu entendimento do assunto”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9142EC-DEEC-550F-0813-F5E8D1BD14D4}"/>
              </a:ext>
            </a:extLst>
          </p:cNvPr>
          <p:cNvSpPr txBox="1"/>
          <p:nvPr/>
        </p:nvSpPr>
        <p:spPr>
          <a:xfrm>
            <a:off x="3651287" y="3046554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5399595C-042A-FB84-D7C1-F86BE23A2D83}"/>
              </a:ext>
            </a:extLst>
          </p:cNvPr>
          <p:cNvSpPr/>
          <p:nvPr/>
        </p:nvSpPr>
        <p:spPr>
          <a:xfrm>
            <a:off x="4438668" y="2345158"/>
            <a:ext cx="3292981" cy="1000703"/>
          </a:xfrm>
          <a:prstGeom prst="wedgeRoundRectCallout">
            <a:avLst>
              <a:gd name="adj1" fmla="val 61175"/>
              <a:gd name="adj2" fmla="val 443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“Senti, pois usar OTA ajuda muito com os ângulos e mantém entretido por horas e horas”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F92F4F-06AD-9E4D-F14F-4BC5C09D3465}"/>
              </a:ext>
            </a:extLst>
          </p:cNvPr>
          <p:cNvSpPr txBox="1"/>
          <p:nvPr/>
        </p:nvSpPr>
        <p:spPr>
          <a:xfrm>
            <a:off x="8048097" y="3219595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T09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24DFA104-4B8A-DB40-3351-538C14BA3DE9}"/>
              </a:ext>
            </a:extLst>
          </p:cNvPr>
          <p:cNvSpPr/>
          <p:nvPr/>
        </p:nvSpPr>
        <p:spPr>
          <a:xfrm>
            <a:off x="820036" y="3766457"/>
            <a:ext cx="2526428" cy="657950"/>
          </a:xfrm>
          <a:prstGeom prst="wedgeRoundRectCallout">
            <a:avLst>
              <a:gd name="adj1" fmla="val 64631"/>
              <a:gd name="adj2" fmla="val -13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 porque ele é bem fácil de ser usado”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6E2088-CB8D-3AF6-6171-9C39F4974584}"/>
              </a:ext>
            </a:extLst>
          </p:cNvPr>
          <p:cNvSpPr txBox="1"/>
          <p:nvPr/>
        </p:nvSpPr>
        <p:spPr>
          <a:xfrm>
            <a:off x="3670301" y="3861715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T07</a:t>
            </a:r>
          </a:p>
        </p:txBody>
      </p: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C606BFD8-D8F9-41B1-C756-818F2A5C56A0}"/>
              </a:ext>
            </a:extLst>
          </p:cNvPr>
          <p:cNvSpPr/>
          <p:nvPr/>
        </p:nvSpPr>
        <p:spPr>
          <a:xfrm>
            <a:off x="4515665" y="3527372"/>
            <a:ext cx="2496637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“Sim, achei uma experiência muito confortável e muito útil”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5E51EB-CD5A-5A77-41E4-41A8BBB8F850}"/>
              </a:ext>
            </a:extLst>
          </p:cNvPr>
          <p:cNvSpPr txBox="1"/>
          <p:nvPr/>
        </p:nvSpPr>
        <p:spPr>
          <a:xfrm>
            <a:off x="7285972" y="3788077"/>
            <a:ext cx="57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  <a:endParaRPr lang="pt-BR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42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2: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fácil ao usar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7975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O OBJETO TANGÍVEL TORNOU MAIS FÁCIL A LOCALIZAÇÃO/DESCOBERTA DOS ÂNGULOS E VALORES DE SENO, COSSENO E TANGENTE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1189319" y="2396015"/>
            <a:ext cx="1641820" cy="1000703"/>
          </a:xfrm>
          <a:prstGeom prst="wedgeRoundRectCallout">
            <a:avLst>
              <a:gd name="adj1" fmla="val 62882"/>
              <a:gd name="adj2" fmla="val -1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mais fácil localizar os ângulos”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4482400" y="2808481"/>
            <a:ext cx="3058725" cy="1182948"/>
          </a:xfrm>
          <a:prstGeom prst="wedgeRoundRectCallout">
            <a:avLst>
              <a:gd name="adj1" fmla="val 61947"/>
              <a:gd name="adj2" fmla="val -2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bem mais fácil descobrir o seno e o cosseno e a relação entre graus e radianos”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1189319" y="3587021"/>
            <a:ext cx="2180049" cy="1000703"/>
          </a:xfrm>
          <a:prstGeom prst="wedgeRoundRectCallout">
            <a:avLst>
              <a:gd name="adj1" fmla="val 60074"/>
              <a:gd name="adj2" fmla="val -34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“Foi muito fácil ver os ângulos, cosseno, seno e a tangente”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2972653" y="272889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844927" y="3340732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3537657" y="3971033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4146654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7380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3: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foi difícil ao usar o OTA Quadro Trigonométrico?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C236-6994-C2FD-B2DA-2E15C9ED4D9F}"/>
              </a:ext>
            </a:extLst>
          </p:cNvPr>
          <p:cNvSpPr txBox="1"/>
          <p:nvPr/>
        </p:nvSpPr>
        <p:spPr>
          <a:xfrm>
            <a:off x="581720" y="1783614"/>
            <a:ext cx="7281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T02, T07 E T09 AFIRMARAM NÃO ENCONTRAR DIFICULDADES NO USO DO OBJETO 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EF51DEB-5C6A-EE31-3F22-C43AC15305A3}"/>
              </a:ext>
            </a:extLst>
          </p:cNvPr>
          <p:cNvSpPr/>
          <p:nvPr/>
        </p:nvSpPr>
        <p:spPr>
          <a:xfrm>
            <a:off x="735165" y="2676782"/>
            <a:ext cx="3256264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“Sobre o [exercício de] </a:t>
            </a:r>
            <a:r>
              <a:rPr lang="pt-BR" sz="16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sen</a:t>
            </a:r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 e cos, os cálculos são meio confusos, mas foram bem explicados”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E6B9C1-8080-2A12-B47C-2D22EACA0E62}"/>
              </a:ext>
            </a:extLst>
          </p:cNvPr>
          <p:cNvSpPr txBox="1"/>
          <p:nvPr/>
        </p:nvSpPr>
        <p:spPr>
          <a:xfrm>
            <a:off x="1404257" y="386423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T03</a:t>
            </a:r>
          </a:p>
        </p:txBody>
      </p:sp>
      <p:sp>
        <p:nvSpPr>
          <p:cNvPr id="25" name="Balão de Fala: Retângulo 24">
            <a:extLst>
              <a:ext uri="{FF2B5EF4-FFF2-40B4-BE49-F238E27FC236}">
                <a16:creationId xmlns:a16="http://schemas.microsoft.com/office/drawing/2014/main" id="{D90C0B03-7D2E-9DC5-3F14-6E774B788767}"/>
              </a:ext>
            </a:extLst>
          </p:cNvPr>
          <p:cNvSpPr/>
          <p:nvPr/>
        </p:nvSpPr>
        <p:spPr>
          <a:xfrm>
            <a:off x="5096708" y="2673525"/>
            <a:ext cx="2902857" cy="104833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“Alguns bugs dificultaram a minha experiência”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FDC65B-4060-A279-6A00-48026188A87E}"/>
              </a:ext>
            </a:extLst>
          </p:cNvPr>
          <p:cNvSpPr txBox="1"/>
          <p:nvPr/>
        </p:nvSpPr>
        <p:spPr>
          <a:xfrm>
            <a:off x="5656944" y="3829501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</p:spTree>
    <p:extLst>
      <p:ext uri="{BB962C8B-B14F-4D97-AF65-F5344CB8AC3E}">
        <p14:creationId xmlns:p14="http://schemas.microsoft.com/office/powerpoint/2010/main" val="3871593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68984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 – Fase 2</a:t>
            </a:r>
          </a:p>
          <a:p>
            <a:r>
              <a:rPr lang="pt-BR" sz="1900" dirty="0"/>
              <a:t>Percepção dos estudantes sobre o uso de OTA</a:t>
            </a:r>
            <a:endParaRPr lang="en" sz="1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90E62F-7AA9-C8BB-0531-DCBAB899902C}"/>
              </a:ext>
            </a:extLst>
          </p:cNvPr>
          <p:cNvSpPr txBox="1"/>
          <p:nvPr/>
        </p:nvSpPr>
        <p:spPr>
          <a:xfrm>
            <a:off x="482400" y="1367619"/>
            <a:ext cx="825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IBM Plex Sans" panose="020B0503050203000203" pitchFamily="34" charset="0"/>
              </a:rPr>
              <a:t>Questão 4: </a:t>
            </a:r>
            <a:r>
              <a:rPr lang="pt-BR" sz="1800" dirty="0">
                <a:solidFill>
                  <a:schemeClr val="bg1"/>
                </a:solidFill>
                <a:latin typeface="IBM Plex Sans" panose="020B0503050203000203" pitchFamily="34" charset="0"/>
              </a:rPr>
              <a:t>O que você mudaria para melhorar o OTA Quadro Trigonométrico?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74EF-17FB-F615-0E51-6AAECA72929E}"/>
              </a:ext>
            </a:extLst>
          </p:cNvPr>
          <p:cNvSpPr txBox="1"/>
          <p:nvPr/>
        </p:nvSpPr>
        <p:spPr>
          <a:xfrm>
            <a:off x="587649" y="1811240"/>
            <a:ext cx="446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0" dirty="0">
                <a:solidFill>
                  <a:schemeClr val="accent1"/>
                </a:solidFill>
                <a:effectLst/>
                <a:latin typeface="IBM Plex Sans" panose="020B0503050203000203" pitchFamily="34" charset="0"/>
              </a:rPr>
              <a:t>T03, T04, T06 E T07 NÃO MUDARIAM NADA</a:t>
            </a:r>
            <a:endParaRPr lang="pt-BR" sz="1600" b="1" dirty="0">
              <a:solidFill>
                <a:schemeClr val="accent1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ED4FA53-148E-0B6F-BAC5-E94B2F280388}"/>
              </a:ext>
            </a:extLst>
          </p:cNvPr>
          <p:cNvSpPr/>
          <p:nvPr/>
        </p:nvSpPr>
        <p:spPr>
          <a:xfrm>
            <a:off x="587649" y="2293944"/>
            <a:ext cx="3603128" cy="970776"/>
          </a:xfrm>
          <a:prstGeom prst="wedgeRoundRectCallout">
            <a:avLst>
              <a:gd name="adj1" fmla="val 57645"/>
              <a:gd name="adj2" fmla="val -1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“Apenas a questão da conexão, que as vezes dava uma leve caída, mas nada demais”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66BE1EB7-6C4B-00A9-D5C6-B85D59C56123}"/>
              </a:ext>
            </a:extLst>
          </p:cNvPr>
          <p:cNvSpPr/>
          <p:nvPr/>
        </p:nvSpPr>
        <p:spPr>
          <a:xfrm>
            <a:off x="5353911" y="2422722"/>
            <a:ext cx="3058725" cy="1182948"/>
          </a:xfrm>
          <a:prstGeom prst="wedgeRoundRectCallout">
            <a:avLst>
              <a:gd name="adj1" fmla="val 31103"/>
              <a:gd name="adj2" fmla="val 80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“Resolveria os bugs e melhoraria a velocidade que o ponteiro se move e também a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precisão.”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6A4C26D2-21B2-1825-2049-DF0C30294D96}"/>
              </a:ext>
            </a:extLst>
          </p:cNvPr>
          <p:cNvSpPr/>
          <p:nvPr/>
        </p:nvSpPr>
        <p:spPr>
          <a:xfrm>
            <a:off x="587648" y="3468915"/>
            <a:ext cx="3984351" cy="1118810"/>
          </a:xfrm>
          <a:prstGeom prst="wedgeRoundRectCallout">
            <a:avLst>
              <a:gd name="adj1" fmla="val 58016"/>
              <a:gd name="adj2" fmla="val -5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>
                <a:solidFill>
                  <a:schemeClr val="tx1"/>
                </a:solidFill>
                <a:latin typeface="IBM Plex Sans" panose="020B0503050203000203" pitchFamily="34" charset="0"/>
              </a:rPr>
              <a:t>“O aparelho utilizado demonstrou falhas quando utilizava. Poderia melhorar para que não aconteça muitas vezes”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A46EF1-2B55-DFDD-74B2-15D3F79E9248}"/>
              </a:ext>
            </a:extLst>
          </p:cNvPr>
          <p:cNvSpPr txBox="1"/>
          <p:nvPr/>
        </p:nvSpPr>
        <p:spPr>
          <a:xfrm>
            <a:off x="4319500" y="2730320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1FDC237-3FA6-4036-74F3-77D7B32BEB73}"/>
              </a:ext>
            </a:extLst>
          </p:cNvPr>
          <p:cNvSpPr txBox="1"/>
          <p:nvPr/>
        </p:nvSpPr>
        <p:spPr>
          <a:xfrm>
            <a:off x="7489010" y="3999796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70C25A-906B-31FB-7779-A1A5437D607E}"/>
              </a:ext>
            </a:extLst>
          </p:cNvPr>
          <p:cNvSpPr txBox="1"/>
          <p:nvPr/>
        </p:nvSpPr>
        <p:spPr>
          <a:xfrm>
            <a:off x="4840468" y="3952887"/>
            <a:ext cx="576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IBM Plex Sans" panose="020B0503050203000203" pitchFamily="34" charset="0"/>
              </a:rPr>
              <a:t>T05</a:t>
            </a:r>
          </a:p>
        </p:txBody>
      </p:sp>
    </p:spTree>
    <p:extLst>
      <p:ext uri="{BB962C8B-B14F-4D97-AF65-F5344CB8AC3E}">
        <p14:creationId xmlns:p14="http://schemas.microsoft.com/office/powerpoint/2010/main" val="24857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C1BDB27-A754-51C2-F578-68ACA14F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543237"/>
              </p:ext>
            </p:extLst>
          </p:nvPr>
        </p:nvGraphicFramePr>
        <p:xfrm>
          <a:off x="706736" y="1606513"/>
          <a:ext cx="7457129" cy="2164080"/>
        </p:xfrm>
        <a:graphic>
          <a:graphicData uri="http://schemas.openxmlformats.org/drawingml/2006/table">
            <a:tbl>
              <a:tblPr/>
              <a:tblGrid>
                <a:gridCol w="2254179">
                  <a:extLst>
                    <a:ext uri="{9D8B030D-6E8A-4147-A177-3AD203B41FA5}">
                      <a16:colId xmlns:a16="http://schemas.microsoft.com/office/drawing/2014/main" val="3435628158"/>
                    </a:ext>
                  </a:extLst>
                </a:gridCol>
                <a:gridCol w="5202950">
                  <a:extLst>
                    <a:ext uri="{9D8B030D-6E8A-4147-A177-3AD203B41FA5}">
                      <a16:colId xmlns:a16="http://schemas.microsoft.com/office/drawing/2014/main" val="50209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Analisar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 viabilidade das métricas de aprendizagem propostas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026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Com o objetivo de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identificar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84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que diz respeito a 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possibilidades de utilização dos dados coletadas pelo OTA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2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No contexto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acompanhamento do processo de ensino-aprendizagem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39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sz="1600" b="1" i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Do ponto de vista do </a:t>
                      </a:r>
                      <a:endParaRPr lang="pt-BR" sz="200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dirty="0">
                          <a:solidFill>
                            <a:schemeClr val="bg1"/>
                          </a:solidFill>
                          <a:effectLst/>
                          <a:latin typeface="IBM Plex Sans" panose="020B0503050203000203" pitchFamily="34" charset="0"/>
                        </a:rPr>
                        <a:t>pesquisador</a:t>
                      </a:r>
                      <a:endParaRPr lang="pt-BR" sz="2000" dirty="0">
                        <a:solidFill>
                          <a:schemeClr val="bg1"/>
                        </a:solidFill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726494"/>
                  </a:ext>
                </a:extLst>
              </a:tr>
            </a:tbl>
          </a:graphicData>
        </a:graphic>
      </p:graphicFrame>
      <p:sp>
        <p:nvSpPr>
          <p:cNvPr id="9" name="Google Shape;464;p39">
            <a:extLst>
              <a:ext uri="{FF2B5EF4-FFF2-40B4-BE49-F238E27FC236}">
                <a16:creationId xmlns:a16="http://schemas.microsoft.com/office/drawing/2014/main" id="{CE2B50E8-BD5D-805C-220B-5F82B0BD62CE}"/>
              </a:ext>
            </a:extLst>
          </p:cNvPr>
          <p:cNvSpPr txBox="1">
            <a:spLocks/>
          </p:cNvSpPr>
          <p:nvPr/>
        </p:nvSpPr>
        <p:spPr>
          <a:xfrm>
            <a:off x="706736" y="1170411"/>
            <a:ext cx="2270596" cy="31462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n" sz="2000" b="1" dirty="0"/>
              <a:t>Objetivos</a:t>
            </a:r>
          </a:p>
        </p:txBody>
      </p:sp>
      <p:sp>
        <p:nvSpPr>
          <p:cNvPr id="10" name="Google Shape;464;p39">
            <a:extLst>
              <a:ext uri="{FF2B5EF4-FFF2-40B4-BE49-F238E27FC236}">
                <a16:creationId xmlns:a16="http://schemas.microsoft.com/office/drawing/2014/main" id="{DA8A5611-CF2D-4331-E0A3-617E1DC5E9C1}"/>
              </a:ext>
            </a:extLst>
          </p:cNvPr>
          <p:cNvSpPr txBox="1">
            <a:spLocks/>
          </p:cNvSpPr>
          <p:nvPr/>
        </p:nvSpPr>
        <p:spPr>
          <a:xfrm>
            <a:off x="706736" y="4045604"/>
            <a:ext cx="5178807" cy="4049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2000" dirty="0"/>
              <a:t>5 Exercícios + Métricas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6660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ctrTitle" idx="4294967295"/>
          </p:nvPr>
        </p:nvSpPr>
        <p:spPr>
          <a:xfrm>
            <a:off x="701450" y="535900"/>
            <a:ext cx="5463300" cy="9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Objetivo Geral</a:t>
            </a:r>
            <a:endParaRPr sz="6000"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4294967295"/>
          </p:nvPr>
        </p:nvSpPr>
        <p:spPr>
          <a:xfrm>
            <a:off x="701450" y="1758975"/>
            <a:ext cx="6366600" cy="26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Propor uma plataforma de educação apoiada por tecnologia que integre manipulativos tangíveis 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métricas de avaliação da aprendizagem e, analisar como manipulativos tangíveis criados através do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modelo proposto podem auxiliar no processo e acompanhamento do ensino-aprendizagem.</a:t>
            </a:r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57" name="Google Shape;157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8" name="Google Shape;158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7968176" y="4111989"/>
            <a:ext cx="164388" cy="180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7764248" y="3100171"/>
            <a:ext cx="704184" cy="808595"/>
            <a:chOff x="6654650" y="3665275"/>
            <a:chExt cx="409100" cy="409125"/>
          </a:xfrm>
        </p:grpSpPr>
        <p:sp>
          <p:nvSpPr>
            <p:cNvPr id="165" name="Google Shape;165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 rot="1201690">
            <a:off x="7082204" y="3738911"/>
            <a:ext cx="471929" cy="528214"/>
            <a:chOff x="570875" y="4322250"/>
            <a:chExt cx="443300" cy="443325"/>
          </a:xfrm>
        </p:grpSpPr>
        <p:sp>
          <p:nvSpPr>
            <p:cNvPr id="168" name="Google Shape;168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/>
          <p:nvPr/>
        </p:nvSpPr>
        <p:spPr>
          <a:xfrm rot="2703023">
            <a:off x="7130143" y="3263650"/>
            <a:ext cx="243563" cy="236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-1808590">
            <a:off x="7469093" y="3416677"/>
            <a:ext cx="169561" cy="17566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3159182">
            <a:off x="8462868" y="3561935"/>
            <a:ext cx="133681" cy="1253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1807690">
            <a:off x="7954265" y="2654903"/>
            <a:ext cx="114424" cy="1185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4548EA19-9475-6861-E54A-1321F1637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611609" y="898902"/>
            <a:ext cx="5455868" cy="3698648"/>
          </a:xfrm>
          <a:prstGeom prst="rect">
            <a:avLst/>
          </a:prstGeom>
        </p:spPr>
      </p:pic>
      <p:pic>
        <p:nvPicPr>
          <p:cNvPr id="40" name="Google Shape;345;p29">
            <a:extLst>
              <a:ext uri="{FF2B5EF4-FFF2-40B4-BE49-F238E27FC236}">
                <a16:creationId xmlns:a16="http://schemas.microsoft.com/office/drawing/2014/main" id="{89214D94-F5E2-CD42-EBED-62E191238BC1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446526" y="1047917"/>
            <a:ext cx="4613057" cy="3397669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07A698F-A06D-49AA-937D-851D72DD5B25}"/>
              </a:ext>
            </a:extLst>
          </p:cNvPr>
          <p:cNvSpPr/>
          <p:nvPr/>
        </p:nvSpPr>
        <p:spPr>
          <a:xfrm>
            <a:off x="2598475" y="1673935"/>
            <a:ext cx="527768" cy="35646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1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4" r="45285" b="19317"/>
          <a:stretch/>
        </p:blipFill>
        <p:spPr>
          <a:xfrm>
            <a:off x="1776422" y="898902"/>
            <a:ext cx="5455868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480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342382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64B10F4-6D8F-2E04-06CD-8B5A44DAF74F}"/>
              </a:ext>
            </a:extLst>
          </p:cNvPr>
          <p:cNvCxnSpPr>
            <a:cxnSpLocks/>
          </p:cNvCxnSpPr>
          <p:nvPr/>
        </p:nvCxnSpPr>
        <p:spPr>
          <a:xfrm>
            <a:off x="3237968" y="1868085"/>
            <a:ext cx="3650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468463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452996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566921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F2C853C-D626-836F-80D6-DFE537D45368}"/>
              </a:ext>
            </a:extLst>
          </p:cNvPr>
          <p:cNvSpPr/>
          <p:nvPr/>
        </p:nvSpPr>
        <p:spPr>
          <a:xfrm>
            <a:off x="2761071" y="1686736"/>
            <a:ext cx="527195" cy="35353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632309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8A7C66-319E-5CA2-AF15-678B6610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920" y="1267197"/>
            <a:ext cx="5883788" cy="265141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30C0A5B-4FC1-02E8-B6A3-D06E153A77E2}"/>
              </a:ext>
            </a:extLst>
          </p:cNvPr>
          <p:cNvCxnSpPr/>
          <p:nvPr/>
        </p:nvCxnSpPr>
        <p:spPr>
          <a:xfrm>
            <a:off x="894033" y="2908779"/>
            <a:ext cx="472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2D7A8FB-912F-F5F5-5A19-B118DF7FECC3}"/>
              </a:ext>
            </a:extLst>
          </p:cNvPr>
          <p:cNvCxnSpPr>
            <a:cxnSpLocks/>
          </p:cNvCxnSpPr>
          <p:nvPr/>
        </p:nvCxnSpPr>
        <p:spPr>
          <a:xfrm>
            <a:off x="1679479" y="2908779"/>
            <a:ext cx="9183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CC9824A-C67E-0F62-7FCB-095A78B7A462}"/>
              </a:ext>
            </a:extLst>
          </p:cNvPr>
          <p:cNvSpPr/>
          <p:nvPr/>
        </p:nvSpPr>
        <p:spPr>
          <a:xfrm>
            <a:off x="2563914" y="2652065"/>
            <a:ext cx="818424" cy="5112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A174E88-DFCC-88C0-7D8B-490061374B19}"/>
              </a:ext>
            </a:extLst>
          </p:cNvPr>
          <p:cNvSpPr txBox="1"/>
          <p:nvPr/>
        </p:nvSpPr>
        <p:spPr>
          <a:xfrm>
            <a:off x="1648406" y="2891514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99E15FC-F04B-0AEE-3DF1-B342E90AC297}"/>
              </a:ext>
            </a:extLst>
          </p:cNvPr>
          <p:cNvSpPr txBox="1"/>
          <p:nvPr/>
        </p:nvSpPr>
        <p:spPr>
          <a:xfrm>
            <a:off x="2314555" y="3109387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00" b="1" dirty="0">
                <a:ln/>
                <a:solidFill>
                  <a:schemeClr val="accent3"/>
                </a:solidFill>
                <a:latin typeface="IBM Plex Sans" panose="020B0503050203000203" pitchFamily="34" charset="0"/>
              </a:rPr>
              <a:t>PROPORCIONAL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91DE971-C076-6CB6-0678-2DB30E4EDB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382338" y="2700226"/>
            <a:ext cx="1504161" cy="207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8E8B426-A06B-CD61-7E72-DA77B39C1FFA}"/>
              </a:ext>
            </a:extLst>
          </p:cNvPr>
          <p:cNvSpPr/>
          <p:nvPr/>
        </p:nvSpPr>
        <p:spPr>
          <a:xfrm>
            <a:off x="4903619" y="2386866"/>
            <a:ext cx="758882" cy="52082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EC8BFFF-5A74-32B0-024A-656E7E5D82FA}"/>
              </a:ext>
            </a:extLst>
          </p:cNvPr>
          <p:cNvSpPr txBox="1"/>
          <p:nvPr/>
        </p:nvSpPr>
        <p:spPr>
          <a:xfrm>
            <a:off x="4839860" y="1793074"/>
            <a:ext cx="1628972" cy="6001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AGRUPAMENTO: NÃO</a:t>
            </a:r>
          </a:p>
          <a:p>
            <a:r>
              <a:rPr lang="pt-BR" dirty="0"/>
              <a:t>ENTRADAS: SIM</a:t>
            </a:r>
          </a:p>
          <a:p>
            <a:r>
              <a:rPr lang="pt-BR" dirty="0"/>
              <a:t>PROPORCIONAL: SIM</a:t>
            </a:r>
          </a:p>
        </p:txBody>
      </p:sp>
    </p:spTree>
    <p:extLst>
      <p:ext uri="{BB962C8B-B14F-4D97-AF65-F5344CB8AC3E}">
        <p14:creationId xmlns:p14="http://schemas.microsoft.com/office/powerpoint/2010/main" val="3510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6" grpId="0"/>
      <p:bldP spid="34" grpId="0"/>
      <p:bldP spid="39" grpId="0" animBg="1"/>
      <p:bldP spid="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2202122-95AC-A784-11A4-ABCC43DD2C13}"/>
              </a:ext>
            </a:extLst>
          </p:cNvPr>
          <p:cNvGrpSpPr/>
          <p:nvPr/>
        </p:nvGrpSpPr>
        <p:grpSpPr>
          <a:xfrm>
            <a:off x="2352048" y="1768608"/>
            <a:ext cx="3970172" cy="2699342"/>
            <a:chOff x="80335" y="737930"/>
            <a:chExt cx="5394335" cy="366763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121DCA5-C4F7-840E-1E03-D632EDB69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A4615EA0-75E2-BBE0-3A46-658030DDD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6A0015D-8674-A2D9-E910-87611E531BC6}"/>
              </a:ext>
            </a:extLst>
          </p:cNvPr>
          <p:cNvSpPr txBox="1"/>
          <p:nvPr/>
        </p:nvSpPr>
        <p:spPr>
          <a:xfrm>
            <a:off x="2352048" y="1171307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4724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68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6519419" y="192994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5379993" y="3474924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19266" y="3283158"/>
            <a:ext cx="76058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D54CB5C-E9D4-2153-EF6C-87BB7694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11847" y="1396031"/>
            <a:ext cx="3353900" cy="282632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923F00-64A3-3C3C-191F-B67148A992FD}"/>
              </a:ext>
            </a:extLst>
          </p:cNvPr>
          <p:cNvSpPr/>
          <p:nvPr/>
        </p:nvSpPr>
        <p:spPr>
          <a:xfrm>
            <a:off x="6490059" y="1721355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590A38B-578C-923F-5B23-D008E752A28F}"/>
              </a:ext>
            </a:extLst>
          </p:cNvPr>
          <p:cNvSpPr/>
          <p:nvPr/>
        </p:nvSpPr>
        <p:spPr>
          <a:xfrm>
            <a:off x="5512700" y="2020927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C9821C-38FB-A327-4795-0AFA000D9349}"/>
              </a:ext>
            </a:extLst>
          </p:cNvPr>
          <p:cNvSpPr/>
          <p:nvPr/>
        </p:nvSpPr>
        <p:spPr>
          <a:xfrm>
            <a:off x="6533440" y="223952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C4F9122-7DAA-4F0F-496B-174787EFF084}"/>
              </a:ext>
            </a:extLst>
          </p:cNvPr>
          <p:cNvSpPr/>
          <p:nvPr/>
        </p:nvSpPr>
        <p:spPr>
          <a:xfrm>
            <a:off x="6541026" y="2722308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FB34522-75DC-1E93-7FF2-F36535367C27}"/>
              </a:ext>
            </a:extLst>
          </p:cNvPr>
          <p:cNvSpPr/>
          <p:nvPr/>
        </p:nvSpPr>
        <p:spPr>
          <a:xfrm>
            <a:off x="6541026" y="3194017"/>
            <a:ext cx="1762977" cy="30354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6CC7652-6B38-5F37-9E93-F96E10EB22CF}"/>
              </a:ext>
            </a:extLst>
          </p:cNvPr>
          <p:cNvSpPr/>
          <p:nvPr/>
        </p:nvSpPr>
        <p:spPr>
          <a:xfrm>
            <a:off x="5512700" y="2527358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84114CE-D36C-9013-1412-9CD7E67B08AF}"/>
              </a:ext>
            </a:extLst>
          </p:cNvPr>
          <p:cNvSpPr/>
          <p:nvPr/>
        </p:nvSpPr>
        <p:spPr>
          <a:xfrm>
            <a:off x="5542799" y="3005150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B311B2C-0E39-B0F8-9ACD-2DE07A835E74}"/>
              </a:ext>
            </a:extLst>
          </p:cNvPr>
          <p:cNvSpPr/>
          <p:nvPr/>
        </p:nvSpPr>
        <p:spPr>
          <a:xfrm>
            <a:off x="5519352" y="3489556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1CAD56C-5F26-A2F3-DA07-4530334A7CB8}"/>
              </a:ext>
            </a:extLst>
          </p:cNvPr>
          <p:cNvSpPr/>
          <p:nvPr/>
        </p:nvSpPr>
        <p:spPr>
          <a:xfrm>
            <a:off x="5519352" y="3759401"/>
            <a:ext cx="1336048" cy="17617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2261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27746" b="19317"/>
          <a:stretch/>
        </p:blipFill>
        <p:spPr>
          <a:xfrm>
            <a:off x="1793322" y="921148"/>
            <a:ext cx="5557356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4307" y="2101132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793322" y="261514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3054129" y="2853277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899462" y="285327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4038717" y="3035313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4692593" y="3283158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09032" y="3462123"/>
            <a:ext cx="246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5638980" y="3283158"/>
            <a:ext cx="71644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9C47AA9-04E1-2ACD-FB71-52A5796E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509" y="1110216"/>
            <a:ext cx="6139011" cy="192338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C13C28B-A317-1E34-3CE8-CFEA71FE72FF}"/>
              </a:ext>
            </a:extLst>
          </p:cNvPr>
          <p:cNvSpPr/>
          <p:nvPr/>
        </p:nvSpPr>
        <p:spPr>
          <a:xfrm>
            <a:off x="1093745" y="1608309"/>
            <a:ext cx="978686" cy="5890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069E97C-B472-AFB4-74F2-B3A9011012DE}"/>
              </a:ext>
            </a:extLst>
          </p:cNvPr>
          <p:cNvCxnSpPr>
            <a:cxnSpLocks/>
          </p:cNvCxnSpPr>
          <p:nvPr/>
        </p:nvCxnSpPr>
        <p:spPr>
          <a:xfrm>
            <a:off x="2072431" y="1914889"/>
            <a:ext cx="2799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E935AE8-214A-76A1-69C2-0332F92B4FCD}"/>
              </a:ext>
            </a:extLst>
          </p:cNvPr>
          <p:cNvSpPr/>
          <p:nvPr/>
        </p:nvSpPr>
        <p:spPr>
          <a:xfrm>
            <a:off x="2312310" y="1621249"/>
            <a:ext cx="926857" cy="53753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830A504-B71A-C9A7-4A3E-B05ABD8BFC4A}"/>
              </a:ext>
            </a:extLst>
          </p:cNvPr>
          <p:cNvCxnSpPr>
            <a:cxnSpLocks/>
          </p:cNvCxnSpPr>
          <p:nvPr/>
        </p:nvCxnSpPr>
        <p:spPr>
          <a:xfrm>
            <a:off x="3239167" y="1899258"/>
            <a:ext cx="504763" cy="15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55DFAE10-1456-2B56-38D4-60AB7E1AE209}"/>
              </a:ext>
            </a:extLst>
          </p:cNvPr>
          <p:cNvCxnSpPr>
            <a:cxnSpLocks/>
          </p:cNvCxnSpPr>
          <p:nvPr/>
        </p:nvCxnSpPr>
        <p:spPr>
          <a:xfrm>
            <a:off x="4187830" y="1891442"/>
            <a:ext cx="754690" cy="7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22101A8-FE22-6B37-BDD6-BEE6EE21D943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583089" y="2157407"/>
            <a:ext cx="2371499" cy="39965"/>
          </a:xfrm>
          <a:prstGeom prst="bentConnector4">
            <a:avLst>
              <a:gd name="adj1" fmla="val -523"/>
              <a:gd name="adj2" fmla="val 98488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8DD0FDC-1C43-AAFC-73D2-8B2C76E104F9}"/>
              </a:ext>
            </a:extLst>
          </p:cNvPr>
          <p:cNvSpPr txBox="1"/>
          <p:nvPr/>
        </p:nvSpPr>
        <p:spPr>
          <a:xfrm>
            <a:off x="2556499" y="2370102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SIM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1F5082C-6F8E-6BFB-22F5-1D0FCF0C32AC}"/>
              </a:ext>
            </a:extLst>
          </p:cNvPr>
          <p:cNvSpPr txBox="1"/>
          <p:nvPr/>
        </p:nvSpPr>
        <p:spPr>
          <a:xfrm>
            <a:off x="4296766" y="168820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583670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267D66C-38DA-5BBE-FF61-1E4179C04642}"/>
              </a:ext>
            </a:extLst>
          </p:cNvPr>
          <p:cNvGrpSpPr/>
          <p:nvPr/>
        </p:nvGrpSpPr>
        <p:grpSpPr>
          <a:xfrm>
            <a:off x="4572000" y="1743153"/>
            <a:ext cx="3989811" cy="2696307"/>
            <a:chOff x="89862" y="752221"/>
            <a:chExt cx="5384829" cy="36390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8FA7AA9-4B87-B354-1999-6E7492045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9817"/>
            <a:stretch/>
          </p:blipFill>
          <p:spPr>
            <a:xfrm>
              <a:off x="89862" y="752221"/>
              <a:ext cx="1809276" cy="3639058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21970B20-5A53-8B17-7E86-F1756DC3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13" r="1"/>
            <a:stretch/>
          </p:blipFill>
          <p:spPr>
            <a:xfrm>
              <a:off x="1899138" y="752221"/>
              <a:ext cx="3575553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1DA03A-AA95-BD4C-4599-CB31C19F5C48}"/>
              </a:ext>
            </a:extLst>
          </p:cNvPr>
          <p:cNvSpPr txBox="1"/>
          <p:nvPr/>
        </p:nvSpPr>
        <p:spPr>
          <a:xfrm>
            <a:off x="4572000" y="1219933"/>
            <a:ext cx="398981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5.30 - Nota Ponderada</a:t>
            </a:r>
          </a:p>
          <a:p>
            <a:pPr algn="ctr"/>
            <a:r>
              <a:rPr lang="en" sz="1800" dirty="0"/>
              <a:t>ENTRADAS</a:t>
            </a:r>
            <a:endParaRPr lang="pt-BR" sz="1800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9BD1CE3-42BB-3EBE-D3D2-BF41A2525601}"/>
              </a:ext>
            </a:extLst>
          </p:cNvPr>
          <p:cNvGrpSpPr/>
          <p:nvPr/>
        </p:nvGrpSpPr>
        <p:grpSpPr>
          <a:xfrm>
            <a:off x="482399" y="1740119"/>
            <a:ext cx="3970172" cy="2699342"/>
            <a:chOff x="80335" y="737930"/>
            <a:chExt cx="5394335" cy="3667638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A80E6F21-EBB3-EBDE-AB3F-A53413E4B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9901"/>
            <a:stretch/>
          </p:blipFill>
          <p:spPr>
            <a:xfrm>
              <a:off x="80335" y="737931"/>
              <a:ext cx="1805615" cy="3667637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F775FCE-B86B-751B-5BFF-E30FE0DF4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941" r="-1"/>
            <a:stretch/>
          </p:blipFill>
          <p:spPr>
            <a:xfrm>
              <a:off x="1875974" y="737930"/>
              <a:ext cx="3598696" cy="3667637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8E5E9A-2FD0-427D-84D7-5D78A3EC5F6A}"/>
              </a:ext>
            </a:extLst>
          </p:cNvPr>
          <p:cNvSpPr txBox="1"/>
          <p:nvPr/>
        </p:nvSpPr>
        <p:spPr>
          <a:xfrm>
            <a:off x="482399" y="1142818"/>
            <a:ext cx="3970171" cy="5232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5.27 - Nota Tradicional ENTRADAS PROPORCIONAL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54339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4D72105E-0802-F396-32F4-8B34E57EF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84" y="2337437"/>
            <a:ext cx="6528730" cy="245203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6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1821543"/>
            <a:ext cx="7976100" cy="27505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Registrar as interações dos estudantes com o ambiente tangível com o intuito de gerar métricas de aprendizagem;</a:t>
            </a:r>
          </a:p>
          <a:p>
            <a:pPr indent="-368300">
              <a:buSzPts val="2200"/>
            </a:pPr>
            <a:endParaRPr lang="pt-BR" sz="2200" dirty="0"/>
          </a:p>
          <a:p>
            <a:pPr indent="-368300">
              <a:buSzPts val="2200"/>
            </a:pPr>
            <a:r>
              <a:rPr lang="pt-BR" sz="2200" dirty="0"/>
              <a:t>Comparar um objeto tangível de aprendizagem com o modelo tradicional de ensino.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491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0C95CD-A131-51B7-5C08-E76C3DC9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3100" y="1180684"/>
            <a:ext cx="7653898" cy="3055868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8F891F-ABEE-269A-1458-B4F63EA2AFAB}"/>
              </a:ext>
            </a:extLst>
          </p:cNvPr>
          <p:cNvSpPr/>
          <p:nvPr/>
        </p:nvSpPr>
        <p:spPr>
          <a:xfrm>
            <a:off x="1309607" y="1369307"/>
            <a:ext cx="5920352" cy="117994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D984B4-B002-C362-36FC-6B24CFC87E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9" t="1" b="2180"/>
          <a:stretch/>
        </p:blipFill>
        <p:spPr>
          <a:xfrm>
            <a:off x="881052" y="2224740"/>
            <a:ext cx="6953341" cy="278820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763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DE1946B-CEF0-297C-C35D-A90C91495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0" r="8894"/>
          <a:stretch/>
        </p:blipFill>
        <p:spPr>
          <a:xfrm>
            <a:off x="2536036" y="1193368"/>
            <a:ext cx="3709781" cy="340418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8E8D91-D9B7-E7E6-662B-A86A75DA5CF5}"/>
              </a:ext>
            </a:extLst>
          </p:cNvPr>
          <p:cNvSpPr txBox="1"/>
          <p:nvPr/>
        </p:nvSpPr>
        <p:spPr>
          <a:xfrm>
            <a:off x="2536035" y="868181"/>
            <a:ext cx="3709781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NCQ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097223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1" t="5974" r="19167" b="19317"/>
          <a:stretch/>
        </p:blipFill>
        <p:spPr>
          <a:xfrm>
            <a:off x="1097752" y="898902"/>
            <a:ext cx="6412832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737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1097752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2358559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2203892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3343147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997023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689447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935196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642303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926469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C92E457-B820-02FF-A369-5963929267C5}"/>
              </a:ext>
            </a:extLst>
          </p:cNvPr>
          <p:cNvCxnSpPr>
            <a:cxnSpLocks/>
          </p:cNvCxnSpPr>
          <p:nvPr/>
        </p:nvCxnSpPr>
        <p:spPr>
          <a:xfrm>
            <a:off x="6486597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A20E037-9767-E311-CE0D-33C855AFBBEE}"/>
              </a:ext>
            </a:extLst>
          </p:cNvPr>
          <p:cNvSpPr/>
          <p:nvPr/>
        </p:nvSpPr>
        <p:spPr>
          <a:xfrm>
            <a:off x="6667135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DFFD3AE-E911-61AB-1455-19A03538B3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25274" y="916047"/>
            <a:ext cx="4306616" cy="2148755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248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2" t="5974" r="7990" b="19317"/>
          <a:stretch/>
        </p:blipFill>
        <p:spPr>
          <a:xfrm>
            <a:off x="597793" y="898902"/>
            <a:ext cx="7527289" cy="3698648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998DE76-BAED-B75D-7ADD-8404D9F950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779" y="2078886"/>
            <a:ext cx="814251" cy="690039"/>
          </a:xfrm>
          <a:prstGeom prst="bentConnector3">
            <a:avLst>
              <a:gd name="adj1" fmla="val 1008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F668DB-DA40-8392-B8D2-00E73F7CB706}"/>
              </a:ext>
            </a:extLst>
          </p:cNvPr>
          <p:cNvSpPr txBox="1"/>
          <p:nvPr/>
        </p:nvSpPr>
        <p:spPr>
          <a:xfrm>
            <a:off x="597794" y="259290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NÃO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82AE19E-49E1-0491-5DA8-1E67735EC489}"/>
              </a:ext>
            </a:extLst>
          </p:cNvPr>
          <p:cNvCxnSpPr>
            <a:cxnSpLocks/>
          </p:cNvCxnSpPr>
          <p:nvPr/>
        </p:nvCxnSpPr>
        <p:spPr>
          <a:xfrm>
            <a:off x="1858601" y="2831031"/>
            <a:ext cx="6175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76A2D9C-8143-B1A8-FFF9-FA43C7ADD511}"/>
              </a:ext>
            </a:extLst>
          </p:cNvPr>
          <p:cNvSpPr txBox="1"/>
          <p:nvPr/>
        </p:nvSpPr>
        <p:spPr>
          <a:xfrm>
            <a:off x="1703934" y="2831031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ln/>
                <a:solidFill>
                  <a:schemeClr val="accent3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pt-BR" dirty="0"/>
              <a:t>ENTRADAS</a:t>
            </a: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B58A9FD4-0808-B5E6-940F-6CEC65FD75D4}"/>
              </a:ext>
            </a:extLst>
          </p:cNvPr>
          <p:cNvCxnSpPr>
            <a:cxnSpLocks/>
          </p:cNvCxnSpPr>
          <p:nvPr/>
        </p:nvCxnSpPr>
        <p:spPr>
          <a:xfrm>
            <a:off x="2843189" y="3013067"/>
            <a:ext cx="690040" cy="357930"/>
          </a:xfrm>
          <a:prstGeom prst="bentConnector3">
            <a:avLst>
              <a:gd name="adj1" fmla="val 352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3497065" y="3260912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4189489" y="3439877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4435238" y="3260912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5142345" y="3431331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5426511" y="3192031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C92E457-B820-02FF-A369-5963929267C5}"/>
              </a:ext>
            </a:extLst>
          </p:cNvPr>
          <p:cNvCxnSpPr>
            <a:cxnSpLocks/>
          </p:cNvCxnSpPr>
          <p:nvPr/>
        </p:nvCxnSpPr>
        <p:spPr>
          <a:xfrm>
            <a:off x="5986639" y="3439877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A20E037-9767-E311-CE0D-33C855AFBBEE}"/>
              </a:ext>
            </a:extLst>
          </p:cNvPr>
          <p:cNvSpPr/>
          <p:nvPr/>
        </p:nvSpPr>
        <p:spPr>
          <a:xfrm>
            <a:off x="6167177" y="3260912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71BDA41-5149-CE8D-05BF-B0DD2FCBCA2D}"/>
              </a:ext>
            </a:extLst>
          </p:cNvPr>
          <p:cNvCxnSpPr>
            <a:cxnSpLocks/>
          </p:cNvCxnSpPr>
          <p:nvPr/>
        </p:nvCxnSpPr>
        <p:spPr>
          <a:xfrm flipV="1">
            <a:off x="6679274" y="3431331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BF8C026-333E-4C6F-7F8A-03F8DFD0783C}"/>
              </a:ext>
            </a:extLst>
          </p:cNvPr>
          <p:cNvSpPr/>
          <p:nvPr/>
        </p:nvSpPr>
        <p:spPr>
          <a:xfrm>
            <a:off x="6989045" y="3252366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38CB0A31-263B-1C2E-EC26-B734B686FF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77569" y="1249882"/>
            <a:ext cx="4532086" cy="294765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72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711A305-0CAA-25B7-8EBE-D1FCD790796D}"/>
              </a:ext>
            </a:extLst>
          </p:cNvPr>
          <p:cNvGrpSpPr/>
          <p:nvPr/>
        </p:nvGrpSpPr>
        <p:grpSpPr>
          <a:xfrm>
            <a:off x="1086742" y="1205068"/>
            <a:ext cx="2466284" cy="3300196"/>
            <a:chOff x="649286" y="1297354"/>
            <a:chExt cx="2466284" cy="330019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E7CE3-5B5D-71C9-C1A5-B03346A78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19" r="81802"/>
            <a:stretch/>
          </p:blipFill>
          <p:spPr>
            <a:xfrm>
              <a:off x="649286" y="1297354"/>
              <a:ext cx="688351" cy="330019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91E0E9-2DA2-F92C-5975-706E00FB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61" t="7219" r="12"/>
            <a:stretch/>
          </p:blipFill>
          <p:spPr>
            <a:xfrm>
              <a:off x="1348087" y="1297354"/>
              <a:ext cx="1767483" cy="33001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D29E07-50AD-FFC5-BEF1-BDD8645A28B2}"/>
              </a:ext>
            </a:extLst>
          </p:cNvPr>
          <p:cNvSpPr txBox="1"/>
          <p:nvPr/>
        </p:nvSpPr>
        <p:spPr>
          <a:xfrm>
            <a:off x="1086741" y="868181"/>
            <a:ext cx="24662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5.35 - Dúvida</a:t>
            </a:r>
            <a:endParaRPr lang="pt-BR" sz="1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54D408-6ECF-AF65-71D5-F36CE4A1C017}"/>
              </a:ext>
            </a:extLst>
          </p:cNvPr>
          <p:cNvGrpSpPr/>
          <p:nvPr/>
        </p:nvGrpSpPr>
        <p:grpSpPr>
          <a:xfrm>
            <a:off x="4250646" y="1360051"/>
            <a:ext cx="3335776" cy="2722283"/>
            <a:chOff x="4285752" y="1503201"/>
            <a:chExt cx="3432693" cy="2602669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6221902-B080-DAB2-EFA4-7ECF7AA03AE0}"/>
                </a:ext>
              </a:extLst>
            </p:cNvPr>
            <p:cNvGrpSpPr/>
            <p:nvPr/>
          </p:nvGrpSpPr>
          <p:grpSpPr>
            <a:xfrm>
              <a:off x="4285752" y="1908312"/>
              <a:ext cx="3432693" cy="2197558"/>
              <a:chOff x="3339548" y="1900361"/>
              <a:chExt cx="3432693" cy="219755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8C6E3A36-9442-880B-B460-037F40EE0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87" t="15190" r="78995"/>
              <a:stretch/>
            </p:blipFill>
            <p:spPr>
              <a:xfrm>
                <a:off x="3339548" y="1900361"/>
                <a:ext cx="1168842" cy="219755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FFAFA50A-A4B8-0587-978C-4F1A5EB42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892" t="15190" r="1086"/>
              <a:stretch/>
            </p:blipFill>
            <p:spPr>
              <a:xfrm>
                <a:off x="4482265" y="1900361"/>
                <a:ext cx="2289976" cy="2197557"/>
              </a:xfrm>
              <a:prstGeom prst="rect">
                <a:avLst/>
              </a:prstGeom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9DC21BC-1B50-F8F4-D9C6-A11F0758AD96}"/>
                </a:ext>
              </a:extLst>
            </p:cNvPr>
            <p:cNvSpPr txBox="1"/>
            <p:nvPr/>
          </p:nvSpPr>
          <p:spPr>
            <a:xfrm>
              <a:off x="4285752" y="1503201"/>
              <a:ext cx="3401406" cy="306166"/>
            </a:xfrm>
            <a:prstGeom prst="rect">
              <a:avLst/>
            </a:prstGeom>
            <a:noFill/>
            <a:ln>
              <a:noFill/>
            </a:ln>
            <a:effectLst>
              <a:outerShdw blurRad="42863" dist="9525" dir="5400000" algn="bl" rotWithShape="0">
                <a:srgbClr val="040F20">
                  <a:alpha val="40000"/>
                </a:srgbClr>
              </a:outerShdw>
            </a:effectLst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1pPr>
              <a:lvl2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2pPr>
              <a:lvl3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3pPr>
              <a:lvl4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4pPr>
              <a:lvl5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5pPr>
              <a:lvl6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6pPr>
              <a:lvl7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7pPr>
              <a:lvl8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8pPr>
              <a:lvl9pPr>
                <a:buClr>
                  <a:schemeClr val="lt1"/>
                </a:buClr>
                <a:buSzPts val="2800"/>
                <a:buFont typeface="IBM Plex Serif SemiBold"/>
                <a:buNone/>
                <a:defRPr sz="2800">
                  <a:solidFill>
                    <a:schemeClr val="lt1"/>
                  </a:solidFill>
                  <a:latin typeface="IBM Plex Serif SemiBold"/>
                  <a:ea typeface="IBM Plex Serif SemiBold"/>
                  <a:cs typeface="IBM Plex Serif SemiBold"/>
                  <a:sym typeface="IBM Plex Serif SemiBold"/>
                </a:defRPr>
              </a:lvl9pPr>
            </a:lstStyle>
            <a:p>
              <a:pPr algn="ctr"/>
              <a:r>
                <a:rPr lang="pt-BR" sz="1800" dirty="0"/>
                <a:t>Tabela</a:t>
              </a:r>
              <a:r>
                <a:rPr lang="en" sz="1800" dirty="0"/>
                <a:t> 5.38 - Assertividade</a:t>
              </a:r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0805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529B3DEC-38D1-F3DC-125F-1BB07D5F3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98" t="36642" r="4" b="2006"/>
          <a:stretch/>
        </p:blipFill>
        <p:spPr>
          <a:xfrm>
            <a:off x="1859850" y="1300951"/>
            <a:ext cx="5424299" cy="3037399"/>
          </a:xfrm>
          <a:prstGeom prst="rect">
            <a:avLst/>
          </a:prstGeom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505FB39-037A-A250-37CA-EDB71CD369A9}"/>
              </a:ext>
            </a:extLst>
          </p:cNvPr>
          <p:cNvSpPr/>
          <p:nvPr/>
        </p:nvSpPr>
        <p:spPr>
          <a:xfrm>
            <a:off x="1859850" y="2144667"/>
            <a:ext cx="7164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9AB82B8-8EA1-770F-5038-A772C0A3DF19}"/>
              </a:ext>
            </a:extLst>
          </p:cNvPr>
          <p:cNvCxnSpPr>
            <a:cxnSpLocks/>
          </p:cNvCxnSpPr>
          <p:nvPr/>
        </p:nvCxnSpPr>
        <p:spPr>
          <a:xfrm>
            <a:off x="2552274" y="2323632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6F80B1-9ABC-DE31-D6FD-346D274E8FB8}"/>
              </a:ext>
            </a:extLst>
          </p:cNvPr>
          <p:cNvSpPr/>
          <p:nvPr/>
        </p:nvSpPr>
        <p:spPr>
          <a:xfrm>
            <a:off x="2798023" y="2144667"/>
            <a:ext cx="751839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885CCEEC-EB0D-8E02-C25E-E23F7C36E67D}"/>
              </a:ext>
            </a:extLst>
          </p:cNvPr>
          <p:cNvCxnSpPr>
            <a:cxnSpLocks/>
          </p:cNvCxnSpPr>
          <p:nvPr/>
        </p:nvCxnSpPr>
        <p:spPr>
          <a:xfrm>
            <a:off x="3505130" y="2315086"/>
            <a:ext cx="3177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17E0E5C-4DDD-CA73-0996-792BD68CC785}"/>
              </a:ext>
            </a:extLst>
          </p:cNvPr>
          <p:cNvSpPr/>
          <p:nvPr/>
        </p:nvSpPr>
        <p:spPr>
          <a:xfrm>
            <a:off x="3789296" y="2075786"/>
            <a:ext cx="576882" cy="4997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C92E457-B820-02FF-A369-5963929267C5}"/>
              </a:ext>
            </a:extLst>
          </p:cNvPr>
          <p:cNvCxnSpPr>
            <a:cxnSpLocks/>
          </p:cNvCxnSpPr>
          <p:nvPr/>
        </p:nvCxnSpPr>
        <p:spPr>
          <a:xfrm>
            <a:off x="4349424" y="2323632"/>
            <a:ext cx="218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A20E037-9767-E311-CE0D-33C855AFBBEE}"/>
              </a:ext>
            </a:extLst>
          </p:cNvPr>
          <p:cNvSpPr/>
          <p:nvPr/>
        </p:nvSpPr>
        <p:spPr>
          <a:xfrm>
            <a:off x="4529962" y="2144667"/>
            <a:ext cx="537434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71BDA41-5149-CE8D-05BF-B0DD2FCBCA2D}"/>
              </a:ext>
            </a:extLst>
          </p:cNvPr>
          <p:cNvCxnSpPr>
            <a:cxnSpLocks/>
          </p:cNvCxnSpPr>
          <p:nvPr/>
        </p:nvCxnSpPr>
        <p:spPr>
          <a:xfrm flipV="1">
            <a:off x="5042059" y="2315086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BF8C026-333E-4C6F-7F8A-03F8DFD0783C}"/>
              </a:ext>
            </a:extLst>
          </p:cNvPr>
          <p:cNvSpPr/>
          <p:nvPr/>
        </p:nvSpPr>
        <p:spPr>
          <a:xfrm>
            <a:off x="5351830" y="2136121"/>
            <a:ext cx="907630" cy="35793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FEA610EA-3D94-E882-ED3E-7EE4DC1532E2}"/>
              </a:ext>
            </a:extLst>
          </p:cNvPr>
          <p:cNvCxnSpPr>
            <a:cxnSpLocks/>
          </p:cNvCxnSpPr>
          <p:nvPr/>
        </p:nvCxnSpPr>
        <p:spPr>
          <a:xfrm flipV="1">
            <a:off x="6239063" y="2323632"/>
            <a:ext cx="339506" cy="8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31F11DD-CECC-EB47-8588-41D6511CD8E4}"/>
              </a:ext>
            </a:extLst>
          </p:cNvPr>
          <p:cNvSpPr/>
          <p:nvPr/>
        </p:nvSpPr>
        <p:spPr>
          <a:xfrm>
            <a:off x="6518736" y="2144667"/>
            <a:ext cx="529368" cy="34938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25EC9DA6-E8EB-6F6A-611D-57F947C97FDB}"/>
              </a:ext>
            </a:extLst>
          </p:cNvPr>
          <p:cNvCxnSpPr>
            <a:cxnSpLocks/>
          </p:cNvCxnSpPr>
          <p:nvPr/>
        </p:nvCxnSpPr>
        <p:spPr>
          <a:xfrm>
            <a:off x="6783420" y="2494051"/>
            <a:ext cx="0" cy="325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E8232F08-DDCC-CBE2-B376-6D941DE09691}"/>
              </a:ext>
            </a:extLst>
          </p:cNvPr>
          <p:cNvSpPr/>
          <p:nvPr/>
        </p:nvSpPr>
        <p:spPr>
          <a:xfrm>
            <a:off x="6444681" y="2788611"/>
            <a:ext cx="703089" cy="3408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7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7468594" cy="461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F0579F7-68FC-CE38-686B-D9A8DEC5BC8C}"/>
              </a:ext>
            </a:extLst>
          </p:cNvPr>
          <p:cNvGrpSpPr/>
          <p:nvPr/>
        </p:nvGrpSpPr>
        <p:grpSpPr>
          <a:xfrm>
            <a:off x="1142562" y="1776508"/>
            <a:ext cx="3449221" cy="2172584"/>
            <a:chOff x="775844" y="1757362"/>
            <a:chExt cx="4303362" cy="271058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C8EBA64-3D29-C3C1-D203-BD6FE2F92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062" r="79451"/>
            <a:stretch/>
          </p:blipFill>
          <p:spPr>
            <a:xfrm>
              <a:off x="775844" y="1757362"/>
              <a:ext cx="1474437" cy="271058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BE4A427C-F1E5-C086-7D3B-E21A314D1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874" t="14062" r="2"/>
            <a:stretch/>
          </p:blipFill>
          <p:spPr>
            <a:xfrm>
              <a:off x="2200275" y="1757362"/>
              <a:ext cx="2878931" cy="2710587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54A913-DF75-B6F3-6066-F29631433B32}"/>
              </a:ext>
            </a:extLst>
          </p:cNvPr>
          <p:cNvSpPr txBox="1"/>
          <p:nvPr/>
        </p:nvSpPr>
        <p:spPr>
          <a:xfrm>
            <a:off x="715492" y="1356392"/>
            <a:ext cx="4303362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5.32 - Prioridade</a:t>
            </a:r>
            <a:endParaRPr lang="pt-BR" sz="18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9914C71-0222-9334-FE86-067B9BBE408F}"/>
              </a:ext>
            </a:extLst>
          </p:cNvPr>
          <p:cNvGrpSpPr/>
          <p:nvPr/>
        </p:nvGrpSpPr>
        <p:grpSpPr>
          <a:xfrm>
            <a:off x="5966392" y="1145847"/>
            <a:ext cx="1168948" cy="3587653"/>
            <a:chOff x="2536036" y="1188647"/>
            <a:chExt cx="1110707" cy="340890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012DD79-18CE-52A2-9F0F-5B81C3A7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1" r="82415"/>
            <a:stretch/>
          </p:blipFill>
          <p:spPr>
            <a:xfrm>
              <a:off x="2536036" y="1208598"/>
              <a:ext cx="716047" cy="3388952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D8DFCC1-6A0B-A6B5-139A-F34400FD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700" t="6321" r="703"/>
            <a:stretch/>
          </p:blipFill>
          <p:spPr>
            <a:xfrm>
              <a:off x="3252083" y="1208598"/>
              <a:ext cx="350044" cy="338895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0808EB-89FE-BF6F-24AD-0652BF32782B}"/>
                </a:ext>
              </a:extLst>
            </p:cNvPr>
            <p:cNvSpPr txBox="1"/>
            <p:nvPr/>
          </p:nvSpPr>
          <p:spPr>
            <a:xfrm>
              <a:off x="3252083" y="1188647"/>
              <a:ext cx="3946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700" dirty="0">
                  <a:latin typeface="+mn-lt"/>
                </a:rPr>
                <a:t>NÃO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4CBDC9C-365A-C74A-2923-9BE39D47D6A5}"/>
              </a:ext>
            </a:extLst>
          </p:cNvPr>
          <p:cNvSpPr txBox="1"/>
          <p:nvPr/>
        </p:nvSpPr>
        <p:spPr>
          <a:xfrm>
            <a:off x="5572424" y="839681"/>
            <a:ext cx="1956885" cy="3061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pt-BR" sz="1800" dirty="0"/>
              <a:t>Tabela</a:t>
            </a:r>
            <a:r>
              <a:rPr lang="en" sz="1800" dirty="0"/>
              <a:t> 5.41 – NC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458837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82341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399" y="410000"/>
            <a:ext cx="7204759" cy="4889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 – Fase 3 - </a:t>
            </a:r>
            <a:r>
              <a:rPr lang="en" sz="2000" dirty="0"/>
              <a:t>Estudo de Viabilidade</a:t>
            </a:r>
            <a:endParaRPr sz="2000"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1168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70;p39">
            <a:extLst>
              <a:ext uri="{FF2B5EF4-FFF2-40B4-BE49-F238E27FC236}">
                <a16:creationId xmlns:a16="http://schemas.microsoft.com/office/drawing/2014/main" id="{BF6C4414-9D83-D93B-D9E1-2F39D1C30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26" name="Google Shape;549;p44">
            <a:extLst>
              <a:ext uri="{FF2B5EF4-FFF2-40B4-BE49-F238E27FC236}">
                <a16:creationId xmlns:a16="http://schemas.microsoft.com/office/drawing/2014/main" id="{E70E8185-2EC5-4F55-055B-4BB26B7CAFE3}"/>
              </a:ext>
            </a:extLst>
          </p:cNvPr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27" name="Google Shape;550;p44">
              <a:extLst>
                <a:ext uri="{FF2B5EF4-FFF2-40B4-BE49-F238E27FC236}">
                  <a16:creationId xmlns:a16="http://schemas.microsoft.com/office/drawing/2014/main" id="{E823EBC4-1E6B-455E-822A-84B8E044DCF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44">
              <a:extLst>
                <a:ext uri="{FF2B5EF4-FFF2-40B4-BE49-F238E27FC236}">
                  <a16:creationId xmlns:a16="http://schemas.microsoft.com/office/drawing/2014/main" id="{9929C983-0331-4A49-F79C-9F91ED741A4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44">
              <a:extLst>
                <a:ext uri="{FF2B5EF4-FFF2-40B4-BE49-F238E27FC236}">
                  <a16:creationId xmlns:a16="http://schemas.microsoft.com/office/drawing/2014/main" id="{4B88C154-A367-409B-57F5-4E3316DBC6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48;p44">
            <a:extLst>
              <a:ext uri="{FF2B5EF4-FFF2-40B4-BE49-F238E27FC236}">
                <a16:creationId xmlns:a16="http://schemas.microsoft.com/office/drawing/2014/main" id="{05A470B6-29AF-159E-6AAB-4B6ABD67421E}"/>
              </a:ext>
            </a:extLst>
          </p:cNvPr>
          <p:cNvSpPr txBox="1">
            <a:spLocks/>
          </p:cNvSpPr>
          <p:nvPr/>
        </p:nvSpPr>
        <p:spPr>
          <a:xfrm>
            <a:off x="482400" y="492369"/>
            <a:ext cx="7685668" cy="400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pt-BR" dirty="0"/>
              <a:t>Estudo de Caso</a:t>
            </a:r>
          </a:p>
        </p:txBody>
      </p:sp>
    </p:spTree>
    <p:extLst>
      <p:ext uri="{BB962C8B-B14F-4D97-AF65-F5344CB8AC3E}">
        <p14:creationId xmlns:p14="http://schemas.microsoft.com/office/powerpoint/2010/main" val="487859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548" name="Google Shape;548;p44"/>
          <p:cNvSpPr txBox="1">
            <a:spLocks noGrp="1"/>
          </p:cNvSpPr>
          <p:nvPr>
            <p:ph type="title" idx="4294967295"/>
          </p:nvPr>
        </p:nvSpPr>
        <p:spPr>
          <a:xfrm>
            <a:off x="482400" y="4100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Estudo de Caso</a:t>
            </a:r>
            <a:endParaRPr dirty="0"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8276571" y="339309"/>
            <a:ext cx="456973" cy="458482"/>
            <a:chOff x="3955900" y="2984500"/>
            <a:chExt cx="414000" cy="422525"/>
          </a:xfrm>
        </p:grpSpPr>
        <p:sp>
          <p:nvSpPr>
            <p:cNvPr id="550" name="Google Shape;550;p4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17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Objetivos Específicos</a:t>
            </a:r>
            <a:endParaRPr sz="3600"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594825" y="2148114"/>
            <a:ext cx="7976100" cy="2423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pt-BR" sz="2200" dirty="0"/>
              <a:t>Avaliar experimentalmente os objetos tangíveis de aprendizagem verificando se efetivamente colaboram para o aprendizado, o grau de aceitação dos estudantes e o quanto são úteis no acompanhamento e na avaliação dos estudantes.</a:t>
            </a:r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84" name="Google Shape;184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subTitle" idx="1"/>
          </p:nvPr>
        </p:nvSpPr>
        <p:spPr>
          <a:xfrm>
            <a:off x="787200" y="2860550"/>
            <a:ext cx="60987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considerações, trabalhos futuros e desafios</a:t>
            </a:r>
            <a:endParaRPr/>
          </a:p>
        </p:txBody>
      </p:sp>
      <p:grpSp>
        <p:nvGrpSpPr>
          <p:cNvPr id="582" name="Google Shape;582;p47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583" name="Google Shape;583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7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7603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Modelo de educação apoiada por tecnologia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Utilização de objetos de aprendizagem físico-virtuais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Novas métricas de avaliação da aprendizagem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Possibilidade de análise inteligente da aprendizagem através da composição de diversas métricas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Proposta de estudo de caso com objetos físico-virtuais de aprendizagem</a:t>
            </a:r>
            <a:endParaRPr sz="1800"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597" name="Google Shape;597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>
            <a:spLocks noGrp="1"/>
          </p:cNvSpPr>
          <p:nvPr>
            <p:ph type="title"/>
          </p:nvPr>
        </p:nvSpPr>
        <p:spPr>
          <a:xfrm>
            <a:off x="787200" y="4862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e Trabalhos Futuros</a:t>
            </a:r>
            <a:endParaRPr/>
          </a:p>
        </p:txBody>
      </p:sp>
      <p:sp>
        <p:nvSpPr>
          <p:cNvPr id="604" name="Google Shape;604;p4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605" name="Google Shape;605;p49"/>
          <p:cNvSpPr txBox="1">
            <a:spLocks noGrp="1"/>
          </p:cNvSpPr>
          <p:nvPr>
            <p:ph type="body" idx="1"/>
          </p:nvPr>
        </p:nvSpPr>
        <p:spPr>
          <a:xfrm>
            <a:off x="634800" y="1388075"/>
            <a:ext cx="7603200" cy="31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registrar as interações entre os estudantes e o ambiente físico-virtual?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efetivamente usar tais informações para avaliar a experiência de aprendizado e das condições do ambiente de ensino?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Como fazer recomendações e avaliações desses objetos físico-virtuais uma vez que não há um repositório dos mesmos?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para a criação e descrição de objetos de aprendizagem físico-virtuais porque não há um padrão de metadados e/ou ontologias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Há um problema de sistematização da execução desses objetos, visto que os objetos criados não estão integrados a nenhuma plataforma ou a quaisquer ambientes de aprendizagem.</a:t>
            </a:r>
            <a:endParaRPr sz="1600"/>
          </a:p>
        </p:txBody>
      </p:sp>
      <p:grpSp>
        <p:nvGrpSpPr>
          <p:cNvPr id="606" name="Google Shape;606;p49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07" name="Google Shape;607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ctrTitle"/>
          </p:nvPr>
        </p:nvSpPr>
        <p:spPr>
          <a:xfrm>
            <a:off x="1015800" y="1494625"/>
            <a:ext cx="60009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Obrigado!!!</a:t>
            </a:r>
            <a:endParaRPr/>
          </a:p>
        </p:txBody>
      </p:sp>
      <p:sp>
        <p:nvSpPr>
          <p:cNvPr id="614" name="Google Shape;614;p50"/>
          <p:cNvSpPr txBox="1">
            <a:spLocks noGrp="1"/>
          </p:cNvSpPr>
          <p:nvPr>
            <p:ph type="sldNum" idx="4294967295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7942473" y="494823"/>
            <a:ext cx="570890" cy="59890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3679950" y="2880825"/>
            <a:ext cx="672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😉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622" name="Google Shape;622;p5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http://www.plannetaeducacao.com.br/portal/arquivo/editor/file/ebook-educacao4.0-planneta.pdf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...</a:t>
            </a:r>
            <a:endParaRPr sz="2400"/>
          </a:p>
        </p:txBody>
      </p:sp>
      <p:sp>
        <p:nvSpPr>
          <p:cNvPr id="623" name="Google Shape;623;p5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grpSp>
        <p:nvGrpSpPr>
          <p:cNvPr id="624" name="Google Shape;624;p51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625" name="Google Shape;625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40F20"/>
    </a:dk1>
    <a:lt1>
      <a:srgbClr val="FFFFFF"/>
    </a:lt1>
    <a:dk2>
      <a:srgbClr val="717881"/>
    </a:dk2>
    <a:lt2>
      <a:srgbClr val="F3F3F3"/>
    </a:lt2>
    <a:accent1>
      <a:srgbClr val="FFDE00"/>
    </a:accent1>
    <a:accent2>
      <a:srgbClr val="FFA700"/>
    </a:accent2>
    <a:accent3>
      <a:srgbClr val="E97100"/>
    </a:accent3>
    <a:accent4>
      <a:srgbClr val="91AACF"/>
    </a:accent4>
    <a:accent5>
      <a:srgbClr val="466799"/>
    </a:accent5>
    <a:accent6>
      <a:srgbClr val="040F20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</TotalTime>
  <Words>3490</Words>
  <Application>Microsoft Office PowerPoint</Application>
  <PresentationFormat>Apresentação na tela (16:9)</PresentationFormat>
  <Paragraphs>764</Paragraphs>
  <Slides>94</Slides>
  <Notes>94</Notes>
  <HiddenSlides>7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94</vt:i4>
      </vt:variant>
    </vt:vector>
  </HeadingPairs>
  <TitlesOfParts>
    <vt:vector size="101" baseType="lpstr">
      <vt:lpstr>IBM Plex Serif SemiBold</vt:lpstr>
      <vt:lpstr>Merriweather</vt:lpstr>
      <vt:lpstr>IBM Plex Sans</vt:lpstr>
      <vt:lpstr>Arial</vt:lpstr>
      <vt:lpstr>IBM Plex Serif Medium</vt:lpstr>
      <vt:lpstr>IBM Plex Serif</vt:lpstr>
      <vt:lpstr>Bullen template</vt:lpstr>
      <vt:lpstr>Um Método baseado em Objetos Tangíveis para Acompanhamento da Aprendizagem</vt:lpstr>
      <vt:lpstr>Roteiro da Apresentação</vt:lpstr>
      <vt:lpstr>1. Introdução</vt:lpstr>
      <vt:lpstr>Nosso modo de “pensar” e “enxergar” o mundo é afetado pela tecnologia</vt:lpstr>
      <vt:lpstr>Educação: introduzir o indivíduo na sociedade</vt:lpstr>
      <vt:lpstr>Apresentação do PowerPoint</vt:lpstr>
      <vt:lpstr>Objetivo Geral</vt:lpstr>
      <vt:lpstr>Objetivos Específicos</vt:lpstr>
      <vt:lpstr>Objetivos Específicos</vt:lpstr>
      <vt:lpstr>2.  Trabalhos Relacionados</vt:lpstr>
      <vt:lpstr>Trabalhos Relacionados Físico-Virtual</vt:lpstr>
      <vt:lpstr>Trabalhos Relacionados - Físico-Virtual</vt:lpstr>
      <vt:lpstr>Trabalhos Relacionados Ferramentas de Autoria</vt:lpstr>
      <vt:lpstr>Trabalhos Relacionados Métricas e Avaliação da Aprendizagem</vt:lpstr>
      <vt:lpstr>3.  Método Proposto</vt:lpstr>
      <vt:lpstr>Método Proposto</vt:lpstr>
      <vt:lpstr>Método Proposto - Compositor</vt:lpstr>
      <vt:lpstr>Método Proposto - OA Questionário</vt:lpstr>
      <vt:lpstr>Método Proposto – Objeto Tangível</vt:lpstr>
      <vt:lpstr>Modelo BPMN – Criação de Objeto Tangível</vt:lpstr>
      <vt:lpstr>Modelo BPMN Subprocesso “Definir Serviços”</vt:lpstr>
      <vt:lpstr>Atributos de um Objeto Tangível de Aprendizagem</vt:lpstr>
      <vt:lpstr>Método Proposto - Servidor</vt:lpstr>
      <vt:lpstr>Método Proposto – Player Tangível</vt:lpstr>
      <vt:lpstr>Método Proposto – Conexão Websocket</vt:lpstr>
      <vt:lpstr>Método Proposto – Pareamento</vt:lpstr>
      <vt:lpstr>Método Proposto – Envio de Dados</vt:lpstr>
      <vt:lpstr>Método Proposto – Reconexão</vt:lpstr>
      <vt:lpstr>Método Proposto - Analíticos</vt:lpstr>
      <vt:lpstr>Método Proposto - Analíticos</vt:lpstr>
      <vt:lpstr>Método Proposto – Métricas em OTAs</vt:lpstr>
      <vt:lpstr>Método Proposto – NCQ</vt:lpstr>
      <vt:lpstr>Método Proposto – Nota Ponderada</vt:lpstr>
      <vt:lpstr>Método Proposto – Nota Tradicional</vt:lpstr>
      <vt:lpstr>Método Proposto Dúvida e Assertividade</vt:lpstr>
      <vt:lpstr>Ferramentas - Compositor</vt:lpstr>
      <vt:lpstr>Ferramentas - Compositor</vt:lpstr>
      <vt:lpstr>Ferramentas Aspectos Educacionais + Recursos</vt:lpstr>
      <vt:lpstr>Ferramentas Recursos</vt:lpstr>
      <vt:lpstr>Ferramentas Serviços (Regras dos Casos de Teste)</vt:lpstr>
      <vt:lpstr>Ferramentas – Player Tangível</vt:lpstr>
      <vt:lpstr>Ferramentas – Analíticos</vt:lpstr>
      <vt:lpstr>4.  Resultados</vt:lpstr>
      <vt:lpstr>157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1</vt:lpstr>
      <vt:lpstr>Estudo de Caso – Fase 1</vt:lpstr>
      <vt:lpstr>Estudo de Caso – Fase 1 Sobre o impacto do uso de OTA na aprendizagem</vt:lpstr>
      <vt:lpstr>Estudo de Caso – Fase 1</vt:lpstr>
      <vt:lpstr>Estudo de Caso – Fase 1 Sobre o impacto do uso de OTA na aprendizagem</vt:lpstr>
      <vt:lpstr>Estudo de Caso – Fase 1 Sobre o impacto do uso de OTA na aprendizagem</vt:lpstr>
      <vt:lpstr>Estudo de Caso – Fase 1</vt:lpstr>
      <vt:lpstr>Estudo de Caso – Fase 1</vt:lpstr>
      <vt:lpstr>Estudo de Caso – Fase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Estudo de Caso – Fase 3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Estudo de Caso – Fase 3 - Estudo de Viabilidade</vt:lpstr>
      <vt:lpstr>Apresentação do PowerPoint</vt:lpstr>
      <vt:lpstr>Estudo de Caso</vt:lpstr>
      <vt:lpstr>5.  Considerações</vt:lpstr>
      <vt:lpstr>Considerações e Trabalhos Futuros</vt:lpstr>
      <vt:lpstr>Considerações e Trabalhos Futuros</vt:lpstr>
      <vt:lpstr>Obrigado!!!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Método baseado em Objetos Tangíveis para Acompanhamento da Aprendizagem</dc:title>
  <cp:lastModifiedBy>Gabriel Leitão</cp:lastModifiedBy>
  <cp:revision>1</cp:revision>
  <dcterms:modified xsi:type="dcterms:W3CDTF">2023-01-24T02:09:41Z</dcterms:modified>
</cp:coreProperties>
</file>